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5" r:id="rId1"/>
  </p:sldMasterIdLst>
  <p:sldIdLst>
    <p:sldId id="256" r:id="rId2"/>
    <p:sldId id="277" r:id="rId3"/>
    <p:sldId id="283" r:id="rId4"/>
    <p:sldId id="257" r:id="rId5"/>
    <p:sldId id="258" r:id="rId6"/>
    <p:sldId id="271" r:id="rId7"/>
    <p:sldId id="280" r:id="rId8"/>
    <p:sldId id="278" r:id="rId9"/>
    <p:sldId id="282" r:id="rId10"/>
    <p:sldId id="27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4F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000"/>
    <p:restoredTop sz="94733" autoAdjust="0"/>
  </p:normalViewPr>
  <p:slideViewPr>
    <p:cSldViewPr>
      <p:cViewPr varScale="1">
        <p:scale>
          <a:sx n="104" d="100"/>
          <a:sy n="104" d="100"/>
        </p:scale>
        <p:origin x="86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11AD82-865E-4CA4-B1A1-2A69DF9C5169}"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fr-FR"/>
        </a:p>
      </dgm:t>
    </dgm:pt>
    <dgm:pt modelId="{573F0CAB-F424-4E6C-AD54-DF8CCB3D8A76}">
      <dgm:prSet/>
      <dgm:spPr/>
      <dgm:t>
        <a:bodyPr/>
        <a:lstStyle/>
        <a:p>
          <a:r>
            <a:rPr lang="fr-FR" b="1" i="0" u="none" dirty="0">
              <a:latin typeface="Montserrat" panose="00000500000000000000" pitchFamily="2" charset="0"/>
              <a:cs typeface="Calibri" panose="020F0502020204030204" pitchFamily="34" charset="0"/>
            </a:rPr>
            <a:t>ASSISTANT COMMERCIAL</a:t>
          </a:r>
          <a:endParaRPr lang="fr-FR" b="1" dirty="0">
            <a:latin typeface="Montserrat" panose="00000500000000000000" pitchFamily="2" charset="0"/>
            <a:cs typeface="Calibri" panose="020F0502020204030204" pitchFamily="34" charset="0"/>
          </a:endParaRPr>
        </a:p>
      </dgm:t>
    </dgm:pt>
    <dgm:pt modelId="{F8163809-DFC2-43E6-93AC-F2483FF3848C}" type="parTrans" cxnId="{05698334-E936-4CAE-96A5-B15119289C0C}">
      <dgm:prSet/>
      <dgm:spPr/>
      <dgm:t>
        <a:bodyPr/>
        <a:lstStyle/>
        <a:p>
          <a:endParaRPr lang="fr-FR"/>
        </a:p>
      </dgm:t>
    </dgm:pt>
    <dgm:pt modelId="{EECD5F5A-2BC0-471D-B37E-F8302FB04015}" type="sibTrans" cxnId="{05698334-E936-4CAE-96A5-B15119289C0C}">
      <dgm:prSet/>
      <dgm:spPr/>
      <dgm:t>
        <a:bodyPr/>
        <a:lstStyle/>
        <a:p>
          <a:endParaRPr lang="fr-FR"/>
        </a:p>
      </dgm:t>
    </dgm:pt>
    <dgm:pt modelId="{687D458D-0E7F-4791-B921-751D516A40E3}">
      <dgm:prSet/>
      <dgm:spPr/>
      <dgm:t>
        <a:bodyPr/>
        <a:lstStyle/>
        <a:p>
          <a:r>
            <a:rPr lang="fr-FR" b="1" i="0" u="none" dirty="0">
              <a:latin typeface="Montserrat" panose="00000500000000000000" pitchFamily="2" charset="0"/>
              <a:cs typeface="Calibri" panose="020F0502020204030204" pitchFamily="34" charset="0"/>
            </a:rPr>
            <a:t>ASSISTANT CHEF DE PRODUIT</a:t>
          </a:r>
          <a:endParaRPr lang="fr-FR" b="1" dirty="0">
            <a:latin typeface="Montserrat" panose="00000500000000000000" pitchFamily="2" charset="0"/>
            <a:cs typeface="Calibri" panose="020F0502020204030204" pitchFamily="34" charset="0"/>
          </a:endParaRPr>
        </a:p>
      </dgm:t>
    </dgm:pt>
    <dgm:pt modelId="{70D830D4-1F65-4F8A-86AC-F69503224F37}" type="parTrans" cxnId="{B55D9620-9186-47E3-AC1E-918BC31BB7D5}">
      <dgm:prSet/>
      <dgm:spPr/>
      <dgm:t>
        <a:bodyPr/>
        <a:lstStyle/>
        <a:p>
          <a:endParaRPr lang="fr-FR"/>
        </a:p>
      </dgm:t>
    </dgm:pt>
    <dgm:pt modelId="{9BAFCE24-56EC-4639-86A7-64EEE770A311}" type="sibTrans" cxnId="{B55D9620-9186-47E3-AC1E-918BC31BB7D5}">
      <dgm:prSet/>
      <dgm:spPr/>
      <dgm:t>
        <a:bodyPr/>
        <a:lstStyle/>
        <a:p>
          <a:endParaRPr lang="fr-FR"/>
        </a:p>
      </dgm:t>
    </dgm:pt>
    <dgm:pt modelId="{6B7BC673-32AE-4C3B-BC90-85AE974D45E5}">
      <dgm:prSet/>
      <dgm:spPr/>
      <dgm:t>
        <a:bodyPr/>
        <a:lstStyle/>
        <a:p>
          <a:r>
            <a:rPr lang="fr-FR" b="1" dirty="0">
              <a:latin typeface="Montserrat" panose="00000500000000000000" pitchFamily="2" charset="0"/>
              <a:cs typeface="Calibri" panose="020F0502020204030204" pitchFamily="34" charset="0"/>
            </a:rPr>
            <a:t>ASSISTANT DÉVELOPPEMENT COMMERCIAL</a:t>
          </a:r>
        </a:p>
      </dgm:t>
    </dgm:pt>
    <dgm:pt modelId="{C3E47572-FE1C-4840-826C-F4D4BBC115C6}" type="parTrans" cxnId="{3B7E7800-4673-4705-919E-C167DA614B55}">
      <dgm:prSet/>
      <dgm:spPr/>
      <dgm:t>
        <a:bodyPr/>
        <a:lstStyle/>
        <a:p>
          <a:endParaRPr lang="fr-FR"/>
        </a:p>
      </dgm:t>
    </dgm:pt>
    <dgm:pt modelId="{1A9808EC-6550-4B28-87F3-3B605132B32C}" type="sibTrans" cxnId="{3B7E7800-4673-4705-919E-C167DA614B55}">
      <dgm:prSet/>
      <dgm:spPr/>
      <dgm:t>
        <a:bodyPr/>
        <a:lstStyle/>
        <a:p>
          <a:endParaRPr lang="fr-FR"/>
        </a:p>
      </dgm:t>
    </dgm:pt>
    <dgm:pt modelId="{4B9B667F-613E-44EA-8B31-0193695B0688}">
      <dgm:prSet/>
      <dgm:spPr/>
      <dgm:t>
        <a:bodyPr/>
        <a:lstStyle/>
        <a:p>
          <a:r>
            <a:rPr lang="fr-FR" b="1" i="0" u="none" dirty="0">
              <a:latin typeface="Montserrat" panose="00000500000000000000" pitchFamily="2" charset="0"/>
              <a:cs typeface="Calibri" panose="020F0502020204030204" pitchFamily="34" charset="0"/>
            </a:rPr>
            <a:t>CHARGÉ DE PROJET</a:t>
          </a:r>
          <a:endParaRPr lang="fr-FR" b="1" dirty="0">
            <a:latin typeface="Montserrat" panose="00000500000000000000" pitchFamily="2" charset="0"/>
            <a:cs typeface="Calibri" panose="020F0502020204030204" pitchFamily="34" charset="0"/>
          </a:endParaRPr>
        </a:p>
      </dgm:t>
    </dgm:pt>
    <dgm:pt modelId="{C50B2761-EE97-4667-8238-170825413AE0}" type="parTrans" cxnId="{7623C904-7E6C-442E-A980-2623FE58C545}">
      <dgm:prSet/>
      <dgm:spPr/>
      <dgm:t>
        <a:bodyPr/>
        <a:lstStyle/>
        <a:p>
          <a:endParaRPr lang="fr-FR"/>
        </a:p>
      </dgm:t>
    </dgm:pt>
    <dgm:pt modelId="{D67BE634-59A0-4745-916F-DFAA9788531C}" type="sibTrans" cxnId="{7623C904-7E6C-442E-A980-2623FE58C545}">
      <dgm:prSet/>
      <dgm:spPr/>
      <dgm:t>
        <a:bodyPr/>
        <a:lstStyle/>
        <a:p>
          <a:endParaRPr lang="fr-FR"/>
        </a:p>
      </dgm:t>
    </dgm:pt>
    <dgm:pt modelId="{DE0AFF77-08AA-4C4F-9A43-C4FE86855E7C}">
      <dgm:prSet/>
      <dgm:spPr/>
      <dgm:t>
        <a:bodyPr/>
        <a:lstStyle/>
        <a:p>
          <a:r>
            <a:rPr lang="fr-FR" b="1" i="0" u="none" dirty="0">
              <a:latin typeface="Montserrat" panose="00000500000000000000" pitchFamily="2" charset="0"/>
              <a:cs typeface="Calibri" panose="020F0502020204030204" pitchFamily="34" charset="0"/>
            </a:rPr>
            <a:t>CHARGÉ DE PROJETS MARKETING</a:t>
          </a:r>
          <a:endParaRPr lang="fr-FR" b="1" dirty="0">
            <a:latin typeface="Montserrat" panose="00000500000000000000" pitchFamily="2" charset="0"/>
            <a:cs typeface="Calibri" panose="020F0502020204030204" pitchFamily="34" charset="0"/>
          </a:endParaRPr>
        </a:p>
      </dgm:t>
    </dgm:pt>
    <dgm:pt modelId="{47C62C1F-94C7-47CA-9D7D-A74A252F15D5}" type="parTrans" cxnId="{CCEC9CE0-6B18-40DB-839A-B60E3BB61D64}">
      <dgm:prSet/>
      <dgm:spPr/>
      <dgm:t>
        <a:bodyPr/>
        <a:lstStyle/>
        <a:p>
          <a:endParaRPr lang="fr-FR"/>
        </a:p>
      </dgm:t>
    </dgm:pt>
    <dgm:pt modelId="{72330BA1-C1EF-4826-8877-3ED89EF42F41}" type="sibTrans" cxnId="{CCEC9CE0-6B18-40DB-839A-B60E3BB61D64}">
      <dgm:prSet/>
      <dgm:spPr/>
      <dgm:t>
        <a:bodyPr/>
        <a:lstStyle/>
        <a:p>
          <a:endParaRPr lang="fr-FR"/>
        </a:p>
      </dgm:t>
    </dgm:pt>
    <dgm:pt modelId="{D82EB917-5FA7-42B4-B4C4-2C5BB36ABB10}">
      <dgm:prSet phldrT="[Texte]"/>
      <dgm:spPr/>
      <dgm:t>
        <a:bodyPr/>
        <a:lstStyle/>
        <a:p>
          <a:r>
            <a:rPr lang="fr-FR" b="1" i="0" u="none" dirty="0">
              <a:latin typeface="Montserrat" panose="00000500000000000000" pitchFamily="2" charset="0"/>
              <a:cs typeface="Calibri" panose="020F0502020204030204" pitchFamily="34" charset="0"/>
            </a:rPr>
            <a:t>ASSISTANT CHEF DE PROJET</a:t>
          </a:r>
          <a:endParaRPr lang="fr-FR" b="1" dirty="0">
            <a:latin typeface="Montserrat" panose="00000500000000000000" pitchFamily="2" charset="0"/>
            <a:cs typeface="Calibri" panose="020F0502020204030204" pitchFamily="34" charset="0"/>
          </a:endParaRPr>
        </a:p>
      </dgm:t>
    </dgm:pt>
    <dgm:pt modelId="{9C8289EF-56B3-4424-99E0-C1847C5B8D00}" type="parTrans" cxnId="{32EA5325-8549-4BBB-B735-BAA3E240F252}">
      <dgm:prSet/>
      <dgm:spPr/>
      <dgm:t>
        <a:bodyPr/>
        <a:lstStyle/>
        <a:p>
          <a:endParaRPr lang="fr-FR"/>
        </a:p>
      </dgm:t>
    </dgm:pt>
    <dgm:pt modelId="{92317DE8-9CB2-471D-BEA8-16960376A3EA}" type="sibTrans" cxnId="{32EA5325-8549-4BBB-B735-BAA3E240F252}">
      <dgm:prSet/>
      <dgm:spPr/>
      <dgm:t>
        <a:bodyPr/>
        <a:lstStyle/>
        <a:p>
          <a:endParaRPr lang="fr-FR"/>
        </a:p>
      </dgm:t>
    </dgm:pt>
    <dgm:pt modelId="{F1CFA0C5-A83D-4485-99CE-5D2CCAE113A4}">
      <dgm:prSet/>
      <dgm:spPr/>
      <dgm:t>
        <a:bodyPr/>
        <a:lstStyle/>
        <a:p>
          <a:r>
            <a:rPr lang="fr-FR" b="1" dirty="0">
              <a:latin typeface="Montserrat" panose="00000500000000000000" pitchFamily="2" charset="0"/>
              <a:cs typeface="Calibri" panose="020F0502020204030204" pitchFamily="34" charset="0"/>
            </a:rPr>
            <a:t>ASSISTANT CHEF DES VENTES</a:t>
          </a:r>
        </a:p>
      </dgm:t>
    </dgm:pt>
    <dgm:pt modelId="{20DBDFC9-C7F8-4A21-8A13-83A28B915BB3}" type="parTrans" cxnId="{8EAAEBE3-531C-4937-A1ED-998C5A5283AC}">
      <dgm:prSet/>
      <dgm:spPr/>
      <dgm:t>
        <a:bodyPr/>
        <a:lstStyle/>
        <a:p>
          <a:endParaRPr lang="fr-FR"/>
        </a:p>
      </dgm:t>
    </dgm:pt>
    <dgm:pt modelId="{A00ACF2F-31E0-4058-AC50-4C0D89A37FFA}" type="sibTrans" cxnId="{8EAAEBE3-531C-4937-A1ED-998C5A5283AC}">
      <dgm:prSet/>
      <dgm:spPr/>
      <dgm:t>
        <a:bodyPr/>
        <a:lstStyle/>
        <a:p>
          <a:endParaRPr lang="fr-FR"/>
        </a:p>
      </dgm:t>
    </dgm:pt>
    <dgm:pt modelId="{F9E305D2-FEE5-42D0-8068-7846DED0EDB0}">
      <dgm:prSet/>
      <dgm:spPr/>
      <dgm:t>
        <a:bodyPr/>
        <a:lstStyle/>
        <a:p>
          <a:r>
            <a:rPr lang="fr-FR" b="1" dirty="0">
              <a:latin typeface="Montserrat" panose="00000500000000000000" pitchFamily="2" charset="0"/>
              <a:cs typeface="Calibri" panose="020F0502020204030204" pitchFamily="34" charset="0"/>
            </a:rPr>
            <a:t>ASSISTANT MARKETING</a:t>
          </a:r>
        </a:p>
      </dgm:t>
    </dgm:pt>
    <dgm:pt modelId="{6E67A0A1-5EC8-40A6-BD5E-99E3BB639646}" type="parTrans" cxnId="{22355432-1133-4B5B-B6A1-C7A5A5F65AC0}">
      <dgm:prSet/>
      <dgm:spPr/>
      <dgm:t>
        <a:bodyPr/>
        <a:lstStyle/>
        <a:p>
          <a:endParaRPr lang="fr-FR"/>
        </a:p>
      </dgm:t>
    </dgm:pt>
    <dgm:pt modelId="{1E4E88EB-1539-4097-B93E-7CEF3A0CBB3B}" type="sibTrans" cxnId="{22355432-1133-4B5B-B6A1-C7A5A5F65AC0}">
      <dgm:prSet/>
      <dgm:spPr/>
      <dgm:t>
        <a:bodyPr/>
        <a:lstStyle/>
        <a:p>
          <a:endParaRPr lang="fr-FR"/>
        </a:p>
      </dgm:t>
    </dgm:pt>
    <dgm:pt modelId="{A4159720-0C05-4B59-BC63-77A9E92C1BAC}" type="pres">
      <dgm:prSet presAssocID="{7911AD82-865E-4CA4-B1A1-2A69DF9C5169}" presName="linear" presStyleCnt="0">
        <dgm:presLayoutVars>
          <dgm:dir/>
          <dgm:animLvl val="lvl"/>
          <dgm:resizeHandles val="exact"/>
        </dgm:presLayoutVars>
      </dgm:prSet>
      <dgm:spPr/>
    </dgm:pt>
    <dgm:pt modelId="{930DEA32-E3A8-47AA-9B13-0A45A985536E}" type="pres">
      <dgm:prSet presAssocID="{573F0CAB-F424-4E6C-AD54-DF8CCB3D8A76}" presName="parentLin" presStyleCnt="0"/>
      <dgm:spPr/>
    </dgm:pt>
    <dgm:pt modelId="{CCD73624-0AF0-4B32-A183-7DDBFEF9A007}" type="pres">
      <dgm:prSet presAssocID="{573F0CAB-F424-4E6C-AD54-DF8CCB3D8A76}" presName="parentLeftMargin" presStyleLbl="node1" presStyleIdx="0" presStyleCnt="8"/>
      <dgm:spPr/>
    </dgm:pt>
    <dgm:pt modelId="{F95F4392-579E-4FA0-8646-AB0E815966B6}" type="pres">
      <dgm:prSet presAssocID="{573F0CAB-F424-4E6C-AD54-DF8CCB3D8A76}" presName="parentText" presStyleLbl="node1" presStyleIdx="0" presStyleCnt="8">
        <dgm:presLayoutVars>
          <dgm:chMax val="0"/>
          <dgm:bulletEnabled val="1"/>
        </dgm:presLayoutVars>
      </dgm:prSet>
      <dgm:spPr/>
    </dgm:pt>
    <dgm:pt modelId="{DC021F4D-2D34-473F-B5A4-B2B2426F945C}" type="pres">
      <dgm:prSet presAssocID="{573F0CAB-F424-4E6C-AD54-DF8CCB3D8A76}" presName="negativeSpace" presStyleCnt="0"/>
      <dgm:spPr/>
    </dgm:pt>
    <dgm:pt modelId="{10015EF3-4A1F-4D1C-904E-8D94136E8FCF}" type="pres">
      <dgm:prSet presAssocID="{573F0CAB-F424-4E6C-AD54-DF8CCB3D8A76}" presName="childText" presStyleLbl="conFgAcc1" presStyleIdx="0" presStyleCnt="8">
        <dgm:presLayoutVars>
          <dgm:bulletEnabled val="1"/>
        </dgm:presLayoutVars>
      </dgm:prSet>
      <dgm:spPr/>
    </dgm:pt>
    <dgm:pt modelId="{61C88CEA-DFFF-4609-B80B-82A71BFDA123}" type="pres">
      <dgm:prSet presAssocID="{EECD5F5A-2BC0-471D-B37E-F8302FB04015}" presName="spaceBetweenRectangles" presStyleCnt="0"/>
      <dgm:spPr/>
    </dgm:pt>
    <dgm:pt modelId="{C5A7654B-7B00-4B86-9269-F09F43E377B0}" type="pres">
      <dgm:prSet presAssocID="{D82EB917-5FA7-42B4-B4C4-2C5BB36ABB10}" presName="parentLin" presStyleCnt="0"/>
      <dgm:spPr/>
    </dgm:pt>
    <dgm:pt modelId="{8125DED6-BA36-49BA-A195-0FDA9270192C}" type="pres">
      <dgm:prSet presAssocID="{D82EB917-5FA7-42B4-B4C4-2C5BB36ABB10}" presName="parentLeftMargin" presStyleLbl="node1" presStyleIdx="0" presStyleCnt="8"/>
      <dgm:spPr/>
    </dgm:pt>
    <dgm:pt modelId="{EB5406F1-65B1-4063-B347-E94D4F7D8404}" type="pres">
      <dgm:prSet presAssocID="{D82EB917-5FA7-42B4-B4C4-2C5BB36ABB10}" presName="parentText" presStyleLbl="node1" presStyleIdx="1" presStyleCnt="8">
        <dgm:presLayoutVars>
          <dgm:chMax val="0"/>
          <dgm:bulletEnabled val="1"/>
        </dgm:presLayoutVars>
      </dgm:prSet>
      <dgm:spPr/>
    </dgm:pt>
    <dgm:pt modelId="{764967EC-5452-4653-B7FA-F7983BFCD0BB}" type="pres">
      <dgm:prSet presAssocID="{D82EB917-5FA7-42B4-B4C4-2C5BB36ABB10}" presName="negativeSpace" presStyleCnt="0"/>
      <dgm:spPr/>
    </dgm:pt>
    <dgm:pt modelId="{A9D287EC-5A21-484A-B285-5B21B1765571}" type="pres">
      <dgm:prSet presAssocID="{D82EB917-5FA7-42B4-B4C4-2C5BB36ABB10}" presName="childText" presStyleLbl="conFgAcc1" presStyleIdx="1" presStyleCnt="8">
        <dgm:presLayoutVars>
          <dgm:bulletEnabled val="1"/>
        </dgm:presLayoutVars>
      </dgm:prSet>
      <dgm:spPr/>
    </dgm:pt>
    <dgm:pt modelId="{01247BAA-942A-44DD-95E7-DD402D3F42AD}" type="pres">
      <dgm:prSet presAssocID="{92317DE8-9CB2-471D-BEA8-16960376A3EA}" presName="spaceBetweenRectangles" presStyleCnt="0"/>
      <dgm:spPr/>
    </dgm:pt>
    <dgm:pt modelId="{91D03DD7-9980-4F4D-81CE-5C2D6A02AE7F}" type="pres">
      <dgm:prSet presAssocID="{687D458D-0E7F-4791-B921-751D516A40E3}" presName="parentLin" presStyleCnt="0"/>
      <dgm:spPr/>
    </dgm:pt>
    <dgm:pt modelId="{058714E3-8553-4D5A-9F94-7DA6072260C2}" type="pres">
      <dgm:prSet presAssocID="{687D458D-0E7F-4791-B921-751D516A40E3}" presName="parentLeftMargin" presStyleLbl="node1" presStyleIdx="1" presStyleCnt="8"/>
      <dgm:spPr/>
    </dgm:pt>
    <dgm:pt modelId="{6451EA76-BDAE-46C0-94D9-5CD692DD567B}" type="pres">
      <dgm:prSet presAssocID="{687D458D-0E7F-4791-B921-751D516A40E3}" presName="parentText" presStyleLbl="node1" presStyleIdx="2" presStyleCnt="8">
        <dgm:presLayoutVars>
          <dgm:chMax val="0"/>
          <dgm:bulletEnabled val="1"/>
        </dgm:presLayoutVars>
      </dgm:prSet>
      <dgm:spPr/>
    </dgm:pt>
    <dgm:pt modelId="{57D3F386-C306-45EF-9B9C-977FC4A7232A}" type="pres">
      <dgm:prSet presAssocID="{687D458D-0E7F-4791-B921-751D516A40E3}" presName="negativeSpace" presStyleCnt="0"/>
      <dgm:spPr/>
    </dgm:pt>
    <dgm:pt modelId="{18902067-4F94-4DE7-B5C7-E23034348EFC}" type="pres">
      <dgm:prSet presAssocID="{687D458D-0E7F-4791-B921-751D516A40E3}" presName="childText" presStyleLbl="conFgAcc1" presStyleIdx="2" presStyleCnt="8">
        <dgm:presLayoutVars>
          <dgm:bulletEnabled val="1"/>
        </dgm:presLayoutVars>
      </dgm:prSet>
      <dgm:spPr/>
    </dgm:pt>
    <dgm:pt modelId="{09A005EE-816B-42B9-A50D-E2698F676997}" type="pres">
      <dgm:prSet presAssocID="{9BAFCE24-56EC-4639-86A7-64EEE770A311}" presName="spaceBetweenRectangles" presStyleCnt="0"/>
      <dgm:spPr/>
    </dgm:pt>
    <dgm:pt modelId="{47AEB469-38B5-43E2-AF5E-3559E707EB41}" type="pres">
      <dgm:prSet presAssocID="{6B7BC673-32AE-4C3B-BC90-85AE974D45E5}" presName="parentLin" presStyleCnt="0"/>
      <dgm:spPr/>
    </dgm:pt>
    <dgm:pt modelId="{584564EF-4697-46E9-986B-FDF8DABF5F32}" type="pres">
      <dgm:prSet presAssocID="{6B7BC673-32AE-4C3B-BC90-85AE974D45E5}" presName="parentLeftMargin" presStyleLbl="node1" presStyleIdx="2" presStyleCnt="8"/>
      <dgm:spPr/>
    </dgm:pt>
    <dgm:pt modelId="{9498CB1D-690A-4101-AC90-8FE738B971B4}" type="pres">
      <dgm:prSet presAssocID="{6B7BC673-32AE-4C3B-BC90-85AE974D45E5}" presName="parentText" presStyleLbl="node1" presStyleIdx="3" presStyleCnt="8">
        <dgm:presLayoutVars>
          <dgm:chMax val="0"/>
          <dgm:bulletEnabled val="1"/>
        </dgm:presLayoutVars>
      </dgm:prSet>
      <dgm:spPr/>
    </dgm:pt>
    <dgm:pt modelId="{1FC6D76F-415C-4B48-834B-48CCA211F8C6}" type="pres">
      <dgm:prSet presAssocID="{6B7BC673-32AE-4C3B-BC90-85AE974D45E5}" presName="negativeSpace" presStyleCnt="0"/>
      <dgm:spPr/>
    </dgm:pt>
    <dgm:pt modelId="{478FD49D-D611-42F5-9A07-B14F83E20AEE}" type="pres">
      <dgm:prSet presAssocID="{6B7BC673-32AE-4C3B-BC90-85AE974D45E5}" presName="childText" presStyleLbl="conFgAcc1" presStyleIdx="3" presStyleCnt="8">
        <dgm:presLayoutVars>
          <dgm:bulletEnabled val="1"/>
        </dgm:presLayoutVars>
      </dgm:prSet>
      <dgm:spPr/>
    </dgm:pt>
    <dgm:pt modelId="{9E15D42F-532E-4C77-86E9-944104F72A7B}" type="pres">
      <dgm:prSet presAssocID="{1A9808EC-6550-4B28-87F3-3B605132B32C}" presName="spaceBetweenRectangles" presStyleCnt="0"/>
      <dgm:spPr/>
    </dgm:pt>
    <dgm:pt modelId="{2B41E53E-1E76-4F1A-B26F-A7EF4A5DB4EF}" type="pres">
      <dgm:prSet presAssocID="{F1CFA0C5-A83D-4485-99CE-5D2CCAE113A4}" presName="parentLin" presStyleCnt="0"/>
      <dgm:spPr/>
    </dgm:pt>
    <dgm:pt modelId="{5C104798-4B4E-4285-AF1B-B2299C282A23}" type="pres">
      <dgm:prSet presAssocID="{F1CFA0C5-A83D-4485-99CE-5D2CCAE113A4}" presName="parentLeftMargin" presStyleLbl="node1" presStyleIdx="3" presStyleCnt="8"/>
      <dgm:spPr/>
    </dgm:pt>
    <dgm:pt modelId="{A8B0F689-87EB-4793-A7C9-E38114484435}" type="pres">
      <dgm:prSet presAssocID="{F1CFA0C5-A83D-4485-99CE-5D2CCAE113A4}" presName="parentText" presStyleLbl="node1" presStyleIdx="4" presStyleCnt="8">
        <dgm:presLayoutVars>
          <dgm:chMax val="0"/>
          <dgm:bulletEnabled val="1"/>
        </dgm:presLayoutVars>
      </dgm:prSet>
      <dgm:spPr/>
    </dgm:pt>
    <dgm:pt modelId="{7C94CBC3-20A7-4599-90BD-4DFBE6DF9D6E}" type="pres">
      <dgm:prSet presAssocID="{F1CFA0C5-A83D-4485-99CE-5D2CCAE113A4}" presName="negativeSpace" presStyleCnt="0"/>
      <dgm:spPr/>
    </dgm:pt>
    <dgm:pt modelId="{4EF1F698-6333-4364-9A71-A31C746206E3}" type="pres">
      <dgm:prSet presAssocID="{F1CFA0C5-A83D-4485-99CE-5D2CCAE113A4}" presName="childText" presStyleLbl="conFgAcc1" presStyleIdx="4" presStyleCnt="8">
        <dgm:presLayoutVars>
          <dgm:bulletEnabled val="1"/>
        </dgm:presLayoutVars>
      </dgm:prSet>
      <dgm:spPr/>
    </dgm:pt>
    <dgm:pt modelId="{4FB83EA1-249E-478E-98BA-3ECA4A7E095B}" type="pres">
      <dgm:prSet presAssocID="{A00ACF2F-31E0-4058-AC50-4C0D89A37FFA}" presName="spaceBetweenRectangles" presStyleCnt="0"/>
      <dgm:spPr/>
    </dgm:pt>
    <dgm:pt modelId="{5D5D810D-F971-4B8E-BFFC-EB410CA52A7F}" type="pres">
      <dgm:prSet presAssocID="{F9E305D2-FEE5-42D0-8068-7846DED0EDB0}" presName="parentLin" presStyleCnt="0"/>
      <dgm:spPr/>
    </dgm:pt>
    <dgm:pt modelId="{977B9FDF-EE3A-4F1A-B46C-12A4A6B9EF29}" type="pres">
      <dgm:prSet presAssocID="{F9E305D2-FEE5-42D0-8068-7846DED0EDB0}" presName="parentLeftMargin" presStyleLbl="node1" presStyleIdx="4" presStyleCnt="8"/>
      <dgm:spPr/>
    </dgm:pt>
    <dgm:pt modelId="{8E98F358-A67A-431C-BFC2-ED2EFB4E7634}" type="pres">
      <dgm:prSet presAssocID="{F9E305D2-FEE5-42D0-8068-7846DED0EDB0}" presName="parentText" presStyleLbl="node1" presStyleIdx="5" presStyleCnt="8">
        <dgm:presLayoutVars>
          <dgm:chMax val="0"/>
          <dgm:bulletEnabled val="1"/>
        </dgm:presLayoutVars>
      </dgm:prSet>
      <dgm:spPr/>
    </dgm:pt>
    <dgm:pt modelId="{C8DB0C5A-1637-4F86-B4FD-69D5F37C7F63}" type="pres">
      <dgm:prSet presAssocID="{F9E305D2-FEE5-42D0-8068-7846DED0EDB0}" presName="negativeSpace" presStyleCnt="0"/>
      <dgm:spPr/>
    </dgm:pt>
    <dgm:pt modelId="{54166CE0-26F6-4064-8873-C29A255C0E73}" type="pres">
      <dgm:prSet presAssocID="{F9E305D2-FEE5-42D0-8068-7846DED0EDB0}" presName="childText" presStyleLbl="conFgAcc1" presStyleIdx="5" presStyleCnt="8">
        <dgm:presLayoutVars>
          <dgm:bulletEnabled val="1"/>
        </dgm:presLayoutVars>
      </dgm:prSet>
      <dgm:spPr/>
    </dgm:pt>
    <dgm:pt modelId="{B8186A52-07C0-430D-9FD5-45730DC41745}" type="pres">
      <dgm:prSet presAssocID="{1E4E88EB-1539-4097-B93E-7CEF3A0CBB3B}" presName="spaceBetweenRectangles" presStyleCnt="0"/>
      <dgm:spPr/>
    </dgm:pt>
    <dgm:pt modelId="{86275E22-5740-415F-AA9E-470EE0C886C1}" type="pres">
      <dgm:prSet presAssocID="{4B9B667F-613E-44EA-8B31-0193695B0688}" presName="parentLin" presStyleCnt="0"/>
      <dgm:spPr/>
    </dgm:pt>
    <dgm:pt modelId="{9669C3A3-48E9-4FAB-9DE3-83066E30B788}" type="pres">
      <dgm:prSet presAssocID="{4B9B667F-613E-44EA-8B31-0193695B0688}" presName="parentLeftMargin" presStyleLbl="node1" presStyleIdx="5" presStyleCnt="8"/>
      <dgm:spPr/>
    </dgm:pt>
    <dgm:pt modelId="{9D2A28DF-BDA0-4357-B9B6-068B2545C34E}" type="pres">
      <dgm:prSet presAssocID="{4B9B667F-613E-44EA-8B31-0193695B0688}" presName="parentText" presStyleLbl="node1" presStyleIdx="6" presStyleCnt="8">
        <dgm:presLayoutVars>
          <dgm:chMax val="0"/>
          <dgm:bulletEnabled val="1"/>
        </dgm:presLayoutVars>
      </dgm:prSet>
      <dgm:spPr/>
    </dgm:pt>
    <dgm:pt modelId="{6F82B51B-5183-4074-B109-02F103C6619A}" type="pres">
      <dgm:prSet presAssocID="{4B9B667F-613E-44EA-8B31-0193695B0688}" presName="negativeSpace" presStyleCnt="0"/>
      <dgm:spPr/>
    </dgm:pt>
    <dgm:pt modelId="{86A23351-E6FF-4BC4-8773-7C39F08CBC32}" type="pres">
      <dgm:prSet presAssocID="{4B9B667F-613E-44EA-8B31-0193695B0688}" presName="childText" presStyleLbl="conFgAcc1" presStyleIdx="6" presStyleCnt="8">
        <dgm:presLayoutVars>
          <dgm:bulletEnabled val="1"/>
        </dgm:presLayoutVars>
      </dgm:prSet>
      <dgm:spPr/>
    </dgm:pt>
    <dgm:pt modelId="{A733B5A3-9F28-47BE-ACBA-9BA022C5484B}" type="pres">
      <dgm:prSet presAssocID="{D67BE634-59A0-4745-916F-DFAA9788531C}" presName="spaceBetweenRectangles" presStyleCnt="0"/>
      <dgm:spPr/>
    </dgm:pt>
    <dgm:pt modelId="{2D3F04C9-B9EC-40C4-88CC-12DE24AB1DCA}" type="pres">
      <dgm:prSet presAssocID="{DE0AFF77-08AA-4C4F-9A43-C4FE86855E7C}" presName="parentLin" presStyleCnt="0"/>
      <dgm:spPr/>
    </dgm:pt>
    <dgm:pt modelId="{137AB79C-DC17-4C1C-83FC-CE509C37D236}" type="pres">
      <dgm:prSet presAssocID="{DE0AFF77-08AA-4C4F-9A43-C4FE86855E7C}" presName="parentLeftMargin" presStyleLbl="node1" presStyleIdx="6" presStyleCnt="8"/>
      <dgm:spPr/>
    </dgm:pt>
    <dgm:pt modelId="{D6F19DC6-7A84-4224-88C0-4BB67D0FB04B}" type="pres">
      <dgm:prSet presAssocID="{DE0AFF77-08AA-4C4F-9A43-C4FE86855E7C}" presName="parentText" presStyleLbl="node1" presStyleIdx="7" presStyleCnt="8">
        <dgm:presLayoutVars>
          <dgm:chMax val="0"/>
          <dgm:bulletEnabled val="1"/>
        </dgm:presLayoutVars>
      </dgm:prSet>
      <dgm:spPr/>
    </dgm:pt>
    <dgm:pt modelId="{3EA3C28E-0842-4A6D-9E4D-1E8DF8FAA76E}" type="pres">
      <dgm:prSet presAssocID="{DE0AFF77-08AA-4C4F-9A43-C4FE86855E7C}" presName="negativeSpace" presStyleCnt="0"/>
      <dgm:spPr/>
    </dgm:pt>
    <dgm:pt modelId="{251F60F6-85AC-4375-AB7A-7586E36D28A9}" type="pres">
      <dgm:prSet presAssocID="{DE0AFF77-08AA-4C4F-9A43-C4FE86855E7C}" presName="childText" presStyleLbl="conFgAcc1" presStyleIdx="7" presStyleCnt="8">
        <dgm:presLayoutVars>
          <dgm:bulletEnabled val="1"/>
        </dgm:presLayoutVars>
      </dgm:prSet>
      <dgm:spPr/>
    </dgm:pt>
  </dgm:ptLst>
  <dgm:cxnLst>
    <dgm:cxn modelId="{3B7E7800-4673-4705-919E-C167DA614B55}" srcId="{7911AD82-865E-4CA4-B1A1-2A69DF9C5169}" destId="{6B7BC673-32AE-4C3B-BC90-85AE974D45E5}" srcOrd="3" destOrd="0" parTransId="{C3E47572-FE1C-4840-826C-F4D4BBC115C6}" sibTransId="{1A9808EC-6550-4B28-87F3-3B605132B32C}"/>
    <dgm:cxn modelId="{7623C904-7E6C-442E-A980-2623FE58C545}" srcId="{7911AD82-865E-4CA4-B1A1-2A69DF9C5169}" destId="{4B9B667F-613E-44EA-8B31-0193695B0688}" srcOrd="6" destOrd="0" parTransId="{C50B2761-EE97-4667-8238-170825413AE0}" sibTransId="{D67BE634-59A0-4745-916F-DFAA9788531C}"/>
    <dgm:cxn modelId="{FAC0B016-630B-4910-AF2C-516DA829B12F}" type="presOf" srcId="{DE0AFF77-08AA-4C4F-9A43-C4FE86855E7C}" destId="{D6F19DC6-7A84-4224-88C0-4BB67D0FB04B}" srcOrd="1" destOrd="0" presId="urn:microsoft.com/office/officeart/2005/8/layout/list1"/>
    <dgm:cxn modelId="{B55D9620-9186-47E3-AC1E-918BC31BB7D5}" srcId="{7911AD82-865E-4CA4-B1A1-2A69DF9C5169}" destId="{687D458D-0E7F-4791-B921-751D516A40E3}" srcOrd="2" destOrd="0" parTransId="{70D830D4-1F65-4F8A-86AC-F69503224F37}" sibTransId="{9BAFCE24-56EC-4639-86A7-64EEE770A311}"/>
    <dgm:cxn modelId="{32EA5325-8549-4BBB-B735-BAA3E240F252}" srcId="{7911AD82-865E-4CA4-B1A1-2A69DF9C5169}" destId="{D82EB917-5FA7-42B4-B4C4-2C5BB36ABB10}" srcOrd="1" destOrd="0" parTransId="{9C8289EF-56B3-4424-99E0-C1847C5B8D00}" sibTransId="{92317DE8-9CB2-471D-BEA8-16960376A3EA}"/>
    <dgm:cxn modelId="{DA45542C-A925-47DE-8FA5-8525C27FB24D}" type="presOf" srcId="{573F0CAB-F424-4E6C-AD54-DF8CCB3D8A76}" destId="{CCD73624-0AF0-4B32-A183-7DDBFEF9A007}" srcOrd="0" destOrd="0" presId="urn:microsoft.com/office/officeart/2005/8/layout/list1"/>
    <dgm:cxn modelId="{22355432-1133-4B5B-B6A1-C7A5A5F65AC0}" srcId="{7911AD82-865E-4CA4-B1A1-2A69DF9C5169}" destId="{F9E305D2-FEE5-42D0-8068-7846DED0EDB0}" srcOrd="5" destOrd="0" parTransId="{6E67A0A1-5EC8-40A6-BD5E-99E3BB639646}" sibTransId="{1E4E88EB-1539-4097-B93E-7CEF3A0CBB3B}"/>
    <dgm:cxn modelId="{05698334-E936-4CAE-96A5-B15119289C0C}" srcId="{7911AD82-865E-4CA4-B1A1-2A69DF9C5169}" destId="{573F0CAB-F424-4E6C-AD54-DF8CCB3D8A76}" srcOrd="0" destOrd="0" parTransId="{F8163809-DFC2-43E6-93AC-F2483FF3848C}" sibTransId="{EECD5F5A-2BC0-471D-B37E-F8302FB04015}"/>
    <dgm:cxn modelId="{8315B752-A8B0-4114-8969-9C53F401978C}" type="presOf" srcId="{D82EB917-5FA7-42B4-B4C4-2C5BB36ABB10}" destId="{8125DED6-BA36-49BA-A195-0FDA9270192C}" srcOrd="0" destOrd="0" presId="urn:microsoft.com/office/officeart/2005/8/layout/list1"/>
    <dgm:cxn modelId="{1AEAB358-A548-43DB-AE94-D7C535297C54}" type="presOf" srcId="{DE0AFF77-08AA-4C4F-9A43-C4FE86855E7C}" destId="{137AB79C-DC17-4C1C-83FC-CE509C37D236}" srcOrd="0" destOrd="0" presId="urn:microsoft.com/office/officeart/2005/8/layout/list1"/>
    <dgm:cxn modelId="{292BDE60-ACA9-448D-9CB2-D8A10C0DD146}" type="presOf" srcId="{573F0CAB-F424-4E6C-AD54-DF8CCB3D8A76}" destId="{F95F4392-579E-4FA0-8646-AB0E815966B6}" srcOrd="1" destOrd="0" presId="urn:microsoft.com/office/officeart/2005/8/layout/list1"/>
    <dgm:cxn modelId="{808FC565-5DBC-4807-8BAC-A8CEB5EDA324}" type="presOf" srcId="{F9E305D2-FEE5-42D0-8068-7846DED0EDB0}" destId="{977B9FDF-EE3A-4F1A-B46C-12A4A6B9EF29}" srcOrd="0" destOrd="0" presId="urn:microsoft.com/office/officeart/2005/8/layout/list1"/>
    <dgm:cxn modelId="{D7CAE278-912B-4717-B169-F062CAEDFA9A}" type="presOf" srcId="{687D458D-0E7F-4791-B921-751D516A40E3}" destId="{058714E3-8553-4D5A-9F94-7DA6072260C2}" srcOrd="0" destOrd="0" presId="urn:microsoft.com/office/officeart/2005/8/layout/list1"/>
    <dgm:cxn modelId="{24B2FA82-B47A-4E75-8A9D-27989D11BD80}" type="presOf" srcId="{F1CFA0C5-A83D-4485-99CE-5D2CCAE113A4}" destId="{A8B0F689-87EB-4793-A7C9-E38114484435}" srcOrd="1" destOrd="0" presId="urn:microsoft.com/office/officeart/2005/8/layout/list1"/>
    <dgm:cxn modelId="{0E0C4B87-66AD-40AD-BDD2-5BE7485A1E5C}" type="presOf" srcId="{F1CFA0C5-A83D-4485-99CE-5D2CCAE113A4}" destId="{5C104798-4B4E-4285-AF1B-B2299C282A23}" srcOrd="0" destOrd="0" presId="urn:microsoft.com/office/officeart/2005/8/layout/list1"/>
    <dgm:cxn modelId="{127FE58C-62CC-4DB2-AEF1-8B5FB6914F48}" type="presOf" srcId="{6B7BC673-32AE-4C3B-BC90-85AE974D45E5}" destId="{584564EF-4697-46E9-986B-FDF8DABF5F32}" srcOrd="0" destOrd="0" presId="urn:microsoft.com/office/officeart/2005/8/layout/list1"/>
    <dgm:cxn modelId="{729D4C90-7897-48C0-836D-004814292FEB}" type="presOf" srcId="{4B9B667F-613E-44EA-8B31-0193695B0688}" destId="{9669C3A3-48E9-4FAB-9DE3-83066E30B788}" srcOrd="0" destOrd="0" presId="urn:microsoft.com/office/officeart/2005/8/layout/list1"/>
    <dgm:cxn modelId="{DEB804B1-D400-43BF-AC7C-1AAB4A18691C}" type="presOf" srcId="{F9E305D2-FEE5-42D0-8068-7846DED0EDB0}" destId="{8E98F358-A67A-431C-BFC2-ED2EFB4E7634}" srcOrd="1" destOrd="0" presId="urn:microsoft.com/office/officeart/2005/8/layout/list1"/>
    <dgm:cxn modelId="{B8771DC2-849C-495B-9322-C7B7C11DB7D1}" type="presOf" srcId="{D82EB917-5FA7-42B4-B4C4-2C5BB36ABB10}" destId="{EB5406F1-65B1-4063-B347-E94D4F7D8404}" srcOrd="1" destOrd="0" presId="urn:microsoft.com/office/officeart/2005/8/layout/list1"/>
    <dgm:cxn modelId="{D59714D4-3E8F-475B-8705-263F3AF13915}" type="presOf" srcId="{6B7BC673-32AE-4C3B-BC90-85AE974D45E5}" destId="{9498CB1D-690A-4101-AC90-8FE738B971B4}" srcOrd="1" destOrd="0" presId="urn:microsoft.com/office/officeart/2005/8/layout/list1"/>
    <dgm:cxn modelId="{B39C9ADB-E9E9-4B9B-99B0-D8B449929C72}" type="presOf" srcId="{687D458D-0E7F-4791-B921-751D516A40E3}" destId="{6451EA76-BDAE-46C0-94D9-5CD692DD567B}" srcOrd="1" destOrd="0" presId="urn:microsoft.com/office/officeart/2005/8/layout/list1"/>
    <dgm:cxn modelId="{EA8A58DC-F2F4-4E52-BFC6-64102F3C34C9}" type="presOf" srcId="{4B9B667F-613E-44EA-8B31-0193695B0688}" destId="{9D2A28DF-BDA0-4357-B9B6-068B2545C34E}" srcOrd="1" destOrd="0" presId="urn:microsoft.com/office/officeart/2005/8/layout/list1"/>
    <dgm:cxn modelId="{CCEC9CE0-6B18-40DB-839A-B60E3BB61D64}" srcId="{7911AD82-865E-4CA4-B1A1-2A69DF9C5169}" destId="{DE0AFF77-08AA-4C4F-9A43-C4FE86855E7C}" srcOrd="7" destOrd="0" parTransId="{47C62C1F-94C7-47CA-9D7D-A74A252F15D5}" sibTransId="{72330BA1-C1EF-4826-8877-3ED89EF42F41}"/>
    <dgm:cxn modelId="{8EAAEBE3-531C-4937-A1ED-998C5A5283AC}" srcId="{7911AD82-865E-4CA4-B1A1-2A69DF9C5169}" destId="{F1CFA0C5-A83D-4485-99CE-5D2CCAE113A4}" srcOrd="4" destOrd="0" parTransId="{20DBDFC9-C7F8-4A21-8A13-83A28B915BB3}" sibTransId="{A00ACF2F-31E0-4058-AC50-4C0D89A37FFA}"/>
    <dgm:cxn modelId="{B8753CF9-0040-4EFE-A601-77E743F8A431}" type="presOf" srcId="{7911AD82-865E-4CA4-B1A1-2A69DF9C5169}" destId="{A4159720-0C05-4B59-BC63-77A9E92C1BAC}" srcOrd="0" destOrd="0" presId="urn:microsoft.com/office/officeart/2005/8/layout/list1"/>
    <dgm:cxn modelId="{5B9C6E99-F26C-4E1F-BFF3-30F7999F10FE}" type="presParOf" srcId="{A4159720-0C05-4B59-BC63-77A9E92C1BAC}" destId="{930DEA32-E3A8-47AA-9B13-0A45A985536E}" srcOrd="0" destOrd="0" presId="urn:microsoft.com/office/officeart/2005/8/layout/list1"/>
    <dgm:cxn modelId="{60906F45-5F4A-4A99-B6DF-5BBE6757EF6C}" type="presParOf" srcId="{930DEA32-E3A8-47AA-9B13-0A45A985536E}" destId="{CCD73624-0AF0-4B32-A183-7DDBFEF9A007}" srcOrd="0" destOrd="0" presId="urn:microsoft.com/office/officeart/2005/8/layout/list1"/>
    <dgm:cxn modelId="{6B4B0787-2EB1-49BF-B0FB-7C7D6AD56258}" type="presParOf" srcId="{930DEA32-E3A8-47AA-9B13-0A45A985536E}" destId="{F95F4392-579E-4FA0-8646-AB0E815966B6}" srcOrd="1" destOrd="0" presId="urn:microsoft.com/office/officeart/2005/8/layout/list1"/>
    <dgm:cxn modelId="{35109F6F-9F42-426E-AA56-6E12CF1FB097}" type="presParOf" srcId="{A4159720-0C05-4B59-BC63-77A9E92C1BAC}" destId="{DC021F4D-2D34-473F-B5A4-B2B2426F945C}" srcOrd="1" destOrd="0" presId="urn:microsoft.com/office/officeart/2005/8/layout/list1"/>
    <dgm:cxn modelId="{BC545A8E-0669-4173-825A-4E92B8A2C243}" type="presParOf" srcId="{A4159720-0C05-4B59-BC63-77A9E92C1BAC}" destId="{10015EF3-4A1F-4D1C-904E-8D94136E8FCF}" srcOrd="2" destOrd="0" presId="urn:microsoft.com/office/officeart/2005/8/layout/list1"/>
    <dgm:cxn modelId="{EBF5EC81-07A2-41BB-928A-2D43E566490E}" type="presParOf" srcId="{A4159720-0C05-4B59-BC63-77A9E92C1BAC}" destId="{61C88CEA-DFFF-4609-B80B-82A71BFDA123}" srcOrd="3" destOrd="0" presId="urn:microsoft.com/office/officeart/2005/8/layout/list1"/>
    <dgm:cxn modelId="{C9680FCA-0E06-4183-9373-092865FB8BBB}" type="presParOf" srcId="{A4159720-0C05-4B59-BC63-77A9E92C1BAC}" destId="{C5A7654B-7B00-4B86-9269-F09F43E377B0}" srcOrd="4" destOrd="0" presId="urn:microsoft.com/office/officeart/2005/8/layout/list1"/>
    <dgm:cxn modelId="{6A459F37-1921-4C71-8DCA-6FE672ECF90A}" type="presParOf" srcId="{C5A7654B-7B00-4B86-9269-F09F43E377B0}" destId="{8125DED6-BA36-49BA-A195-0FDA9270192C}" srcOrd="0" destOrd="0" presId="urn:microsoft.com/office/officeart/2005/8/layout/list1"/>
    <dgm:cxn modelId="{D12038FE-C4EE-4255-A0C3-B89EF328EDB2}" type="presParOf" srcId="{C5A7654B-7B00-4B86-9269-F09F43E377B0}" destId="{EB5406F1-65B1-4063-B347-E94D4F7D8404}" srcOrd="1" destOrd="0" presId="urn:microsoft.com/office/officeart/2005/8/layout/list1"/>
    <dgm:cxn modelId="{E9ED07AE-22B5-4506-9C67-01CE35F796AF}" type="presParOf" srcId="{A4159720-0C05-4B59-BC63-77A9E92C1BAC}" destId="{764967EC-5452-4653-B7FA-F7983BFCD0BB}" srcOrd="5" destOrd="0" presId="urn:microsoft.com/office/officeart/2005/8/layout/list1"/>
    <dgm:cxn modelId="{226AB036-89EE-4024-B8B1-841BA427B86C}" type="presParOf" srcId="{A4159720-0C05-4B59-BC63-77A9E92C1BAC}" destId="{A9D287EC-5A21-484A-B285-5B21B1765571}" srcOrd="6" destOrd="0" presId="urn:microsoft.com/office/officeart/2005/8/layout/list1"/>
    <dgm:cxn modelId="{30F1E191-8837-4E30-B3CD-750D8B2338FF}" type="presParOf" srcId="{A4159720-0C05-4B59-BC63-77A9E92C1BAC}" destId="{01247BAA-942A-44DD-95E7-DD402D3F42AD}" srcOrd="7" destOrd="0" presId="urn:microsoft.com/office/officeart/2005/8/layout/list1"/>
    <dgm:cxn modelId="{89B09001-E660-47AF-9548-154C8AA87C23}" type="presParOf" srcId="{A4159720-0C05-4B59-BC63-77A9E92C1BAC}" destId="{91D03DD7-9980-4F4D-81CE-5C2D6A02AE7F}" srcOrd="8" destOrd="0" presId="urn:microsoft.com/office/officeart/2005/8/layout/list1"/>
    <dgm:cxn modelId="{AFFAC25E-205D-409D-8E87-79CA03E26E63}" type="presParOf" srcId="{91D03DD7-9980-4F4D-81CE-5C2D6A02AE7F}" destId="{058714E3-8553-4D5A-9F94-7DA6072260C2}" srcOrd="0" destOrd="0" presId="urn:microsoft.com/office/officeart/2005/8/layout/list1"/>
    <dgm:cxn modelId="{3A0A4734-3DC9-4E31-89A1-2CF976DAA59C}" type="presParOf" srcId="{91D03DD7-9980-4F4D-81CE-5C2D6A02AE7F}" destId="{6451EA76-BDAE-46C0-94D9-5CD692DD567B}" srcOrd="1" destOrd="0" presId="urn:microsoft.com/office/officeart/2005/8/layout/list1"/>
    <dgm:cxn modelId="{11D19831-0ACF-4206-B12C-90D2B263539F}" type="presParOf" srcId="{A4159720-0C05-4B59-BC63-77A9E92C1BAC}" destId="{57D3F386-C306-45EF-9B9C-977FC4A7232A}" srcOrd="9" destOrd="0" presId="urn:microsoft.com/office/officeart/2005/8/layout/list1"/>
    <dgm:cxn modelId="{0A14969C-F2DC-4AC1-90A6-2B3F3680814D}" type="presParOf" srcId="{A4159720-0C05-4B59-BC63-77A9E92C1BAC}" destId="{18902067-4F94-4DE7-B5C7-E23034348EFC}" srcOrd="10" destOrd="0" presId="urn:microsoft.com/office/officeart/2005/8/layout/list1"/>
    <dgm:cxn modelId="{C64B4CAF-9FF0-4EA9-B9EA-FEFADC8A5CB9}" type="presParOf" srcId="{A4159720-0C05-4B59-BC63-77A9E92C1BAC}" destId="{09A005EE-816B-42B9-A50D-E2698F676997}" srcOrd="11" destOrd="0" presId="urn:microsoft.com/office/officeart/2005/8/layout/list1"/>
    <dgm:cxn modelId="{1AD230FB-CB8C-461E-A239-1DFF12EEBFD1}" type="presParOf" srcId="{A4159720-0C05-4B59-BC63-77A9E92C1BAC}" destId="{47AEB469-38B5-43E2-AF5E-3559E707EB41}" srcOrd="12" destOrd="0" presId="urn:microsoft.com/office/officeart/2005/8/layout/list1"/>
    <dgm:cxn modelId="{8ADB48E1-0BB8-4DF4-B0DA-A7AD8C92CC79}" type="presParOf" srcId="{47AEB469-38B5-43E2-AF5E-3559E707EB41}" destId="{584564EF-4697-46E9-986B-FDF8DABF5F32}" srcOrd="0" destOrd="0" presId="urn:microsoft.com/office/officeart/2005/8/layout/list1"/>
    <dgm:cxn modelId="{8CE053BA-60D1-45E5-879D-FB65F1D1AF7C}" type="presParOf" srcId="{47AEB469-38B5-43E2-AF5E-3559E707EB41}" destId="{9498CB1D-690A-4101-AC90-8FE738B971B4}" srcOrd="1" destOrd="0" presId="urn:microsoft.com/office/officeart/2005/8/layout/list1"/>
    <dgm:cxn modelId="{0DD65930-CF86-457F-A1E7-74A587BB49A7}" type="presParOf" srcId="{A4159720-0C05-4B59-BC63-77A9E92C1BAC}" destId="{1FC6D76F-415C-4B48-834B-48CCA211F8C6}" srcOrd="13" destOrd="0" presId="urn:microsoft.com/office/officeart/2005/8/layout/list1"/>
    <dgm:cxn modelId="{BB488256-1B18-4DF6-843D-8EEA9E1D8BFF}" type="presParOf" srcId="{A4159720-0C05-4B59-BC63-77A9E92C1BAC}" destId="{478FD49D-D611-42F5-9A07-B14F83E20AEE}" srcOrd="14" destOrd="0" presId="urn:microsoft.com/office/officeart/2005/8/layout/list1"/>
    <dgm:cxn modelId="{98882EAA-F9F8-429E-9982-0E3FE3DFB8D6}" type="presParOf" srcId="{A4159720-0C05-4B59-BC63-77A9E92C1BAC}" destId="{9E15D42F-532E-4C77-86E9-944104F72A7B}" srcOrd="15" destOrd="0" presId="urn:microsoft.com/office/officeart/2005/8/layout/list1"/>
    <dgm:cxn modelId="{7FD2DD14-487A-4DC6-8FE5-0AE335E8821A}" type="presParOf" srcId="{A4159720-0C05-4B59-BC63-77A9E92C1BAC}" destId="{2B41E53E-1E76-4F1A-B26F-A7EF4A5DB4EF}" srcOrd="16" destOrd="0" presId="urn:microsoft.com/office/officeart/2005/8/layout/list1"/>
    <dgm:cxn modelId="{B6DED722-5F58-400A-8A57-4518BD163EEA}" type="presParOf" srcId="{2B41E53E-1E76-4F1A-B26F-A7EF4A5DB4EF}" destId="{5C104798-4B4E-4285-AF1B-B2299C282A23}" srcOrd="0" destOrd="0" presId="urn:microsoft.com/office/officeart/2005/8/layout/list1"/>
    <dgm:cxn modelId="{99E1E50F-A689-473B-8097-00EB1AB7AE82}" type="presParOf" srcId="{2B41E53E-1E76-4F1A-B26F-A7EF4A5DB4EF}" destId="{A8B0F689-87EB-4793-A7C9-E38114484435}" srcOrd="1" destOrd="0" presId="urn:microsoft.com/office/officeart/2005/8/layout/list1"/>
    <dgm:cxn modelId="{1F4F7B37-2BFE-4C3A-AD6D-4C254624F139}" type="presParOf" srcId="{A4159720-0C05-4B59-BC63-77A9E92C1BAC}" destId="{7C94CBC3-20A7-4599-90BD-4DFBE6DF9D6E}" srcOrd="17" destOrd="0" presId="urn:microsoft.com/office/officeart/2005/8/layout/list1"/>
    <dgm:cxn modelId="{A8711BDD-1D83-4B0B-85C4-B4A04260689D}" type="presParOf" srcId="{A4159720-0C05-4B59-BC63-77A9E92C1BAC}" destId="{4EF1F698-6333-4364-9A71-A31C746206E3}" srcOrd="18" destOrd="0" presId="urn:microsoft.com/office/officeart/2005/8/layout/list1"/>
    <dgm:cxn modelId="{0D5B6E43-C9F6-4AF1-B348-FD2EFB30720E}" type="presParOf" srcId="{A4159720-0C05-4B59-BC63-77A9E92C1BAC}" destId="{4FB83EA1-249E-478E-98BA-3ECA4A7E095B}" srcOrd="19" destOrd="0" presId="urn:microsoft.com/office/officeart/2005/8/layout/list1"/>
    <dgm:cxn modelId="{256421F9-D609-4A90-883A-1CEFC51A818B}" type="presParOf" srcId="{A4159720-0C05-4B59-BC63-77A9E92C1BAC}" destId="{5D5D810D-F971-4B8E-BFFC-EB410CA52A7F}" srcOrd="20" destOrd="0" presId="urn:microsoft.com/office/officeart/2005/8/layout/list1"/>
    <dgm:cxn modelId="{D8795979-1EAC-4F82-9D2D-CCD82AAB2E4C}" type="presParOf" srcId="{5D5D810D-F971-4B8E-BFFC-EB410CA52A7F}" destId="{977B9FDF-EE3A-4F1A-B46C-12A4A6B9EF29}" srcOrd="0" destOrd="0" presId="urn:microsoft.com/office/officeart/2005/8/layout/list1"/>
    <dgm:cxn modelId="{A037FAF7-60D4-4B80-9BDD-E6742F134698}" type="presParOf" srcId="{5D5D810D-F971-4B8E-BFFC-EB410CA52A7F}" destId="{8E98F358-A67A-431C-BFC2-ED2EFB4E7634}" srcOrd="1" destOrd="0" presId="urn:microsoft.com/office/officeart/2005/8/layout/list1"/>
    <dgm:cxn modelId="{6CD60502-DE2F-47F2-A50E-BC1E9F5CD977}" type="presParOf" srcId="{A4159720-0C05-4B59-BC63-77A9E92C1BAC}" destId="{C8DB0C5A-1637-4F86-B4FD-69D5F37C7F63}" srcOrd="21" destOrd="0" presId="urn:microsoft.com/office/officeart/2005/8/layout/list1"/>
    <dgm:cxn modelId="{487F7D0E-40F2-4ED1-82FB-F200BF1307A0}" type="presParOf" srcId="{A4159720-0C05-4B59-BC63-77A9E92C1BAC}" destId="{54166CE0-26F6-4064-8873-C29A255C0E73}" srcOrd="22" destOrd="0" presId="urn:microsoft.com/office/officeart/2005/8/layout/list1"/>
    <dgm:cxn modelId="{7AB22D63-C824-4274-B246-0EB1F0F4DA6B}" type="presParOf" srcId="{A4159720-0C05-4B59-BC63-77A9E92C1BAC}" destId="{B8186A52-07C0-430D-9FD5-45730DC41745}" srcOrd="23" destOrd="0" presId="urn:microsoft.com/office/officeart/2005/8/layout/list1"/>
    <dgm:cxn modelId="{158779CB-04F8-47E0-B4A3-05DB007B00FB}" type="presParOf" srcId="{A4159720-0C05-4B59-BC63-77A9E92C1BAC}" destId="{86275E22-5740-415F-AA9E-470EE0C886C1}" srcOrd="24" destOrd="0" presId="urn:microsoft.com/office/officeart/2005/8/layout/list1"/>
    <dgm:cxn modelId="{79925654-3E64-4F7A-9F10-5A9E94241F3C}" type="presParOf" srcId="{86275E22-5740-415F-AA9E-470EE0C886C1}" destId="{9669C3A3-48E9-4FAB-9DE3-83066E30B788}" srcOrd="0" destOrd="0" presId="urn:microsoft.com/office/officeart/2005/8/layout/list1"/>
    <dgm:cxn modelId="{CE763CBC-4FBA-41FE-A313-7E7BCE181864}" type="presParOf" srcId="{86275E22-5740-415F-AA9E-470EE0C886C1}" destId="{9D2A28DF-BDA0-4357-B9B6-068B2545C34E}" srcOrd="1" destOrd="0" presId="urn:microsoft.com/office/officeart/2005/8/layout/list1"/>
    <dgm:cxn modelId="{FC1E7062-D729-4BC4-93DE-8022035324B7}" type="presParOf" srcId="{A4159720-0C05-4B59-BC63-77A9E92C1BAC}" destId="{6F82B51B-5183-4074-B109-02F103C6619A}" srcOrd="25" destOrd="0" presId="urn:microsoft.com/office/officeart/2005/8/layout/list1"/>
    <dgm:cxn modelId="{2667B8A6-83A6-4A5E-AEA9-BF166CB27061}" type="presParOf" srcId="{A4159720-0C05-4B59-BC63-77A9E92C1BAC}" destId="{86A23351-E6FF-4BC4-8773-7C39F08CBC32}" srcOrd="26" destOrd="0" presId="urn:microsoft.com/office/officeart/2005/8/layout/list1"/>
    <dgm:cxn modelId="{AF8EA0DE-9169-4FAD-83E8-A4E24549C98B}" type="presParOf" srcId="{A4159720-0C05-4B59-BC63-77A9E92C1BAC}" destId="{A733B5A3-9F28-47BE-ACBA-9BA022C5484B}" srcOrd="27" destOrd="0" presId="urn:microsoft.com/office/officeart/2005/8/layout/list1"/>
    <dgm:cxn modelId="{959A8D86-29A0-408C-8C78-61EADF11D66B}" type="presParOf" srcId="{A4159720-0C05-4B59-BC63-77A9E92C1BAC}" destId="{2D3F04C9-B9EC-40C4-88CC-12DE24AB1DCA}" srcOrd="28" destOrd="0" presId="urn:microsoft.com/office/officeart/2005/8/layout/list1"/>
    <dgm:cxn modelId="{5808A5B9-5DEF-428D-93C5-C2E18C123A88}" type="presParOf" srcId="{2D3F04C9-B9EC-40C4-88CC-12DE24AB1DCA}" destId="{137AB79C-DC17-4C1C-83FC-CE509C37D236}" srcOrd="0" destOrd="0" presId="urn:microsoft.com/office/officeart/2005/8/layout/list1"/>
    <dgm:cxn modelId="{FFA5364F-B4A3-4971-97CD-E0D422D158E5}" type="presParOf" srcId="{2D3F04C9-B9EC-40C4-88CC-12DE24AB1DCA}" destId="{D6F19DC6-7A84-4224-88C0-4BB67D0FB04B}" srcOrd="1" destOrd="0" presId="urn:microsoft.com/office/officeart/2005/8/layout/list1"/>
    <dgm:cxn modelId="{CC2B9CFC-C88C-46B9-9A29-33EE5AA43C99}" type="presParOf" srcId="{A4159720-0C05-4B59-BC63-77A9E92C1BAC}" destId="{3EA3C28E-0842-4A6D-9E4D-1E8DF8FAA76E}" srcOrd="29" destOrd="0" presId="urn:microsoft.com/office/officeart/2005/8/layout/list1"/>
    <dgm:cxn modelId="{E457E2C2-40AA-4E6B-8242-3129065CF97B}" type="presParOf" srcId="{A4159720-0C05-4B59-BC63-77A9E92C1BAC}" destId="{251F60F6-85AC-4375-AB7A-7586E36D28A9}" srcOrd="3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0.xml><?xml version="1.0" encoding="utf-8"?>
<dgm:dataModel xmlns:dgm="http://schemas.openxmlformats.org/drawingml/2006/diagram" xmlns:a="http://schemas.openxmlformats.org/drawingml/2006/main">
  <dgm:ptLst>
    <dgm:pt modelId="{86BE7C87-EED7-40B2-BA23-A776C7D39753}" type="doc">
      <dgm:prSet loTypeId="urn:microsoft.com/office/officeart/2005/8/layout/venn3" loCatId="relationship" qsTypeId="urn:microsoft.com/office/officeart/2005/8/quickstyle/simple1" qsCatId="simple" csTypeId="urn:microsoft.com/office/officeart/2005/8/colors/colorful4" csCatId="colorful" phldr="1"/>
      <dgm:spPr/>
      <dgm:t>
        <a:bodyPr/>
        <a:lstStyle/>
        <a:p>
          <a:endParaRPr lang="fr-FR"/>
        </a:p>
      </dgm:t>
    </dgm:pt>
    <dgm:pt modelId="{83269096-3568-4450-A2B1-6DFC840CA38E}">
      <dgm:prSet custT="1"/>
      <dgm:spPr/>
      <dgm:t>
        <a:bodyPr/>
        <a:lstStyle/>
        <a:p>
          <a:pPr rtl="0"/>
          <a:r>
            <a:rPr lang="fr-FR" sz="1100" b="1" dirty="0">
              <a:latin typeface="Calibri" panose="020F0502020204030204" pitchFamily="34" charset="0"/>
              <a:cs typeface="Calibri" panose="020F0502020204030204" pitchFamily="34" charset="0"/>
            </a:rPr>
            <a:t>Bloc 1</a:t>
          </a:r>
          <a:endParaRPr lang="fr-FR" sz="1100" dirty="0">
            <a:latin typeface="Calibri" panose="020F0502020204030204" pitchFamily="34" charset="0"/>
            <a:cs typeface="Calibri" panose="020F0502020204030204" pitchFamily="34" charset="0"/>
          </a:endParaRPr>
        </a:p>
      </dgm:t>
    </dgm:pt>
    <dgm:pt modelId="{637C9664-2FA7-4F71-B6C6-598E745FB411}" type="parTrans" cxnId="{608063EA-A487-410F-9EC4-970462E22BAC}">
      <dgm:prSet/>
      <dgm:spPr/>
      <dgm:t>
        <a:bodyPr/>
        <a:lstStyle/>
        <a:p>
          <a:endParaRPr lang="fr-FR"/>
        </a:p>
      </dgm:t>
    </dgm:pt>
    <dgm:pt modelId="{416933BE-54E8-48F4-8E9F-F1F65E514AFD}" type="sibTrans" cxnId="{608063EA-A487-410F-9EC4-970462E22BAC}">
      <dgm:prSet/>
      <dgm:spPr/>
      <dgm:t>
        <a:bodyPr/>
        <a:lstStyle/>
        <a:p>
          <a:endParaRPr lang="fr-FR"/>
        </a:p>
      </dgm:t>
    </dgm:pt>
    <dgm:pt modelId="{C5459F5B-6034-4619-AB6C-D3FFF38242AF}">
      <dgm:prSet custT="1"/>
      <dgm:spPr/>
      <dgm:t>
        <a:bodyPr/>
        <a:lstStyle/>
        <a:p>
          <a:pPr marL="114300" indent="-114300">
            <a:lnSpc>
              <a:spcPct val="100000"/>
            </a:lnSpc>
            <a:buFont typeface="Arial" panose="020B0604020202020204" pitchFamily="34" charset="0"/>
            <a:buChar char="•"/>
          </a:pPr>
          <a:r>
            <a:rPr lang="fr-FR" sz="1100" b="1" dirty="0">
              <a:latin typeface="Calibri" panose="020F0502020204030204" pitchFamily="34" charset="0"/>
              <a:cs typeface="Calibri" panose="020F0502020204030204" pitchFamily="34" charset="0"/>
            </a:rPr>
            <a:t>Bloc 2</a:t>
          </a:r>
        </a:p>
      </dgm:t>
    </dgm:pt>
    <dgm:pt modelId="{68678E7E-0124-4069-A911-E1ADEBA94534}" type="parTrans" cxnId="{02285F59-8425-46D4-A1C7-6571A2458594}">
      <dgm:prSet/>
      <dgm:spPr/>
      <dgm:t>
        <a:bodyPr/>
        <a:lstStyle/>
        <a:p>
          <a:endParaRPr lang="fr-FR"/>
        </a:p>
      </dgm:t>
    </dgm:pt>
    <dgm:pt modelId="{8F220D46-F981-4472-8960-7B268F304EC9}" type="sibTrans" cxnId="{02285F59-8425-46D4-A1C7-6571A2458594}">
      <dgm:prSet/>
      <dgm:spPr/>
      <dgm:t>
        <a:bodyPr/>
        <a:lstStyle/>
        <a:p>
          <a:endParaRPr lang="fr-FR"/>
        </a:p>
      </dgm:t>
    </dgm:pt>
    <dgm:pt modelId="{D7755D0C-FA57-4988-97ED-BF0204AFF31B}">
      <dgm:prSet custT="1"/>
      <dgm:spPr/>
      <dgm:t>
        <a:bodyPr/>
        <a:lstStyle/>
        <a:p>
          <a:pPr marL="0" indent="268288" algn="l">
            <a:lnSpc>
              <a:spcPct val="100000"/>
            </a:lnSpc>
            <a:buFont typeface="Wingdings" pitchFamily="2" charset="2"/>
            <a:buChar char="§"/>
          </a:pPr>
          <a:r>
            <a:rPr lang="fr-FR" sz="1100" b="1" dirty="0">
              <a:latin typeface="Calibri" panose="020F0502020204030204" pitchFamily="34" charset="0"/>
              <a:cs typeface="Calibri" panose="020F0502020204030204" pitchFamily="34" charset="0"/>
            </a:rPr>
            <a:t>Bloc 3</a:t>
          </a:r>
        </a:p>
      </dgm:t>
    </dgm:pt>
    <dgm:pt modelId="{935A2BAC-AA67-4347-9C1F-14470CB624C2}" type="parTrans" cxnId="{41B5C5C9-2D04-4941-AD72-BAAFDBE08DA9}">
      <dgm:prSet/>
      <dgm:spPr/>
      <dgm:t>
        <a:bodyPr/>
        <a:lstStyle/>
        <a:p>
          <a:endParaRPr lang="fr-FR"/>
        </a:p>
      </dgm:t>
    </dgm:pt>
    <dgm:pt modelId="{BC206541-50EC-4E3E-A233-ECE167E70DB0}" type="sibTrans" cxnId="{41B5C5C9-2D04-4941-AD72-BAAFDBE08DA9}">
      <dgm:prSet/>
      <dgm:spPr/>
      <dgm:t>
        <a:bodyPr/>
        <a:lstStyle/>
        <a:p>
          <a:endParaRPr lang="fr-FR"/>
        </a:p>
      </dgm:t>
    </dgm:pt>
    <dgm:pt modelId="{DE206202-0E3A-45B1-887E-DDDAD9727025}" type="pres">
      <dgm:prSet presAssocID="{86BE7C87-EED7-40B2-BA23-A776C7D39753}" presName="Name0" presStyleCnt="0">
        <dgm:presLayoutVars>
          <dgm:dir/>
          <dgm:resizeHandles val="exact"/>
        </dgm:presLayoutVars>
      </dgm:prSet>
      <dgm:spPr/>
    </dgm:pt>
    <dgm:pt modelId="{B2EEF1D3-28C4-4EE8-AF58-89BA830E73BE}" type="pres">
      <dgm:prSet presAssocID="{83269096-3568-4450-A2B1-6DFC840CA38E}" presName="Name5" presStyleLbl="vennNode1" presStyleIdx="0" presStyleCnt="3">
        <dgm:presLayoutVars>
          <dgm:bulletEnabled val="1"/>
        </dgm:presLayoutVars>
      </dgm:prSet>
      <dgm:spPr/>
    </dgm:pt>
    <dgm:pt modelId="{C4367B6D-5F76-40B6-9493-365D090C0188}" type="pres">
      <dgm:prSet presAssocID="{416933BE-54E8-48F4-8E9F-F1F65E514AFD}" presName="space" presStyleCnt="0"/>
      <dgm:spPr/>
    </dgm:pt>
    <dgm:pt modelId="{4A14D715-B8B3-4CEB-A320-C8DBFD37A26B}" type="pres">
      <dgm:prSet presAssocID="{C5459F5B-6034-4619-AB6C-D3FFF38242AF}" presName="Name5" presStyleLbl="vennNode1" presStyleIdx="1" presStyleCnt="3">
        <dgm:presLayoutVars>
          <dgm:bulletEnabled val="1"/>
        </dgm:presLayoutVars>
      </dgm:prSet>
      <dgm:spPr/>
    </dgm:pt>
    <dgm:pt modelId="{E60AA971-A6DF-4754-8695-F202138AA042}" type="pres">
      <dgm:prSet presAssocID="{8F220D46-F981-4472-8960-7B268F304EC9}" presName="space" presStyleCnt="0"/>
      <dgm:spPr/>
    </dgm:pt>
    <dgm:pt modelId="{AB70A88A-C4FB-4FB8-BC00-DB383C0D538D}" type="pres">
      <dgm:prSet presAssocID="{D7755D0C-FA57-4988-97ED-BF0204AFF31B}" presName="Name5" presStyleLbl="vennNode1" presStyleIdx="2" presStyleCnt="3">
        <dgm:presLayoutVars>
          <dgm:bulletEnabled val="1"/>
        </dgm:presLayoutVars>
      </dgm:prSet>
      <dgm:spPr/>
    </dgm:pt>
  </dgm:ptLst>
  <dgm:cxnLst>
    <dgm:cxn modelId="{9F67393F-7E0C-4380-B3DE-CDDE775EC815}" type="presOf" srcId="{83269096-3568-4450-A2B1-6DFC840CA38E}" destId="{B2EEF1D3-28C4-4EE8-AF58-89BA830E73BE}" srcOrd="0" destOrd="0" presId="urn:microsoft.com/office/officeart/2005/8/layout/venn3"/>
    <dgm:cxn modelId="{02285F59-8425-46D4-A1C7-6571A2458594}" srcId="{86BE7C87-EED7-40B2-BA23-A776C7D39753}" destId="{C5459F5B-6034-4619-AB6C-D3FFF38242AF}" srcOrd="1" destOrd="0" parTransId="{68678E7E-0124-4069-A911-E1ADEBA94534}" sibTransId="{8F220D46-F981-4472-8960-7B268F304EC9}"/>
    <dgm:cxn modelId="{5198445D-DEC0-4B17-B9DD-184F96F7D0AF}" type="presOf" srcId="{D7755D0C-FA57-4988-97ED-BF0204AFF31B}" destId="{AB70A88A-C4FB-4FB8-BC00-DB383C0D538D}" srcOrd="0" destOrd="0" presId="urn:microsoft.com/office/officeart/2005/8/layout/venn3"/>
    <dgm:cxn modelId="{39FB0BC3-3938-41C8-A8CA-641A4F24A7AF}" type="presOf" srcId="{86BE7C87-EED7-40B2-BA23-A776C7D39753}" destId="{DE206202-0E3A-45B1-887E-DDDAD9727025}" srcOrd="0" destOrd="0" presId="urn:microsoft.com/office/officeart/2005/8/layout/venn3"/>
    <dgm:cxn modelId="{41B5C5C9-2D04-4941-AD72-BAAFDBE08DA9}" srcId="{86BE7C87-EED7-40B2-BA23-A776C7D39753}" destId="{D7755D0C-FA57-4988-97ED-BF0204AFF31B}" srcOrd="2" destOrd="0" parTransId="{935A2BAC-AA67-4347-9C1F-14470CB624C2}" sibTransId="{BC206541-50EC-4E3E-A233-ECE167E70DB0}"/>
    <dgm:cxn modelId="{975A08CA-55E9-4D91-B862-1697466E3B26}" type="presOf" srcId="{C5459F5B-6034-4619-AB6C-D3FFF38242AF}" destId="{4A14D715-B8B3-4CEB-A320-C8DBFD37A26B}" srcOrd="0" destOrd="0" presId="urn:microsoft.com/office/officeart/2005/8/layout/venn3"/>
    <dgm:cxn modelId="{608063EA-A487-410F-9EC4-970462E22BAC}" srcId="{86BE7C87-EED7-40B2-BA23-A776C7D39753}" destId="{83269096-3568-4450-A2B1-6DFC840CA38E}" srcOrd="0" destOrd="0" parTransId="{637C9664-2FA7-4F71-B6C6-598E745FB411}" sibTransId="{416933BE-54E8-48F4-8E9F-F1F65E514AFD}"/>
    <dgm:cxn modelId="{67AEBF33-31FA-4883-A234-54D716C1B4BF}" type="presParOf" srcId="{DE206202-0E3A-45B1-887E-DDDAD9727025}" destId="{B2EEF1D3-28C4-4EE8-AF58-89BA830E73BE}" srcOrd="0" destOrd="0" presId="urn:microsoft.com/office/officeart/2005/8/layout/venn3"/>
    <dgm:cxn modelId="{E3A0EFFE-50D4-440D-B106-D43325FCF12E}" type="presParOf" srcId="{DE206202-0E3A-45B1-887E-DDDAD9727025}" destId="{C4367B6D-5F76-40B6-9493-365D090C0188}" srcOrd="1" destOrd="0" presId="urn:microsoft.com/office/officeart/2005/8/layout/venn3"/>
    <dgm:cxn modelId="{7C1DCDD9-06FC-4BE7-B587-0AA4517BE6FE}" type="presParOf" srcId="{DE206202-0E3A-45B1-887E-DDDAD9727025}" destId="{4A14D715-B8B3-4CEB-A320-C8DBFD37A26B}" srcOrd="2" destOrd="0" presId="urn:microsoft.com/office/officeart/2005/8/layout/venn3"/>
    <dgm:cxn modelId="{CA1E26C6-F515-4F06-BF4D-76FDE6509AB7}" type="presParOf" srcId="{DE206202-0E3A-45B1-887E-DDDAD9727025}" destId="{E60AA971-A6DF-4754-8695-F202138AA042}" srcOrd="3" destOrd="0" presId="urn:microsoft.com/office/officeart/2005/8/layout/venn3"/>
    <dgm:cxn modelId="{22C7AC39-FBA7-47F9-9DCA-84FE38B532DA}" type="presParOf" srcId="{DE206202-0E3A-45B1-887E-DDDAD9727025}" destId="{AB70A88A-C4FB-4FB8-BC00-DB383C0D538D}" srcOrd="4" destOrd="0" presId="urn:microsoft.com/office/officeart/2005/8/layout/venn3"/>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5C1991-FA81-4C31-9628-C3C3E8C15736}"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fr-FR"/>
        </a:p>
      </dgm:t>
    </dgm:pt>
    <dgm:pt modelId="{21EE9F6C-9BFF-46B9-A536-3E2507FD655D}">
      <dgm:prSet phldrT="[Texte]" custT="1"/>
      <dgm:spPr/>
      <dgm:t>
        <a:bodyPr/>
        <a:lstStyle/>
        <a:p>
          <a:r>
            <a:rPr lang="fr-FR" sz="1200" b="1" i="0" dirty="0">
              <a:latin typeface="Montserrat" panose="00000500000000000000" pitchFamily="2" charset="0"/>
              <a:cs typeface="Calibri" panose="020F0502020204030204" pitchFamily="34" charset="0"/>
            </a:rPr>
            <a:t>RESPONSABLE DE LA STRATÉGIE COMMERCIALE</a:t>
          </a:r>
          <a:endParaRPr lang="fr-FR" sz="1200" b="1" dirty="0">
            <a:latin typeface="Montserrat" panose="00000500000000000000" pitchFamily="2" charset="0"/>
            <a:cs typeface="Calibri" panose="020F0502020204030204" pitchFamily="34" charset="0"/>
          </a:endParaRPr>
        </a:p>
      </dgm:t>
    </dgm:pt>
    <dgm:pt modelId="{608019A1-C885-47EB-A8CE-1051698931E9}" type="parTrans" cxnId="{8DB5B487-40A4-4F88-8CBD-C1387D2916F9}">
      <dgm:prSet/>
      <dgm:spPr/>
      <dgm:t>
        <a:bodyPr/>
        <a:lstStyle/>
        <a:p>
          <a:endParaRPr lang="fr-FR"/>
        </a:p>
      </dgm:t>
    </dgm:pt>
    <dgm:pt modelId="{AA56A1C6-FD70-440F-ACE8-BC733EC0A697}" type="sibTrans" cxnId="{8DB5B487-40A4-4F88-8CBD-C1387D2916F9}">
      <dgm:prSet/>
      <dgm:spPr/>
      <dgm:t>
        <a:bodyPr/>
        <a:lstStyle/>
        <a:p>
          <a:endParaRPr lang="fr-FR"/>
        </a:p>
      </dgm:t>
    </dgm:pt>
    <dgm:pt modelId="{DAF8FA02-6120-4911-81AB-421BFEB62B77}">
      <dgm:prSet phldrT="[Texte]" custT="1"/>
      <dgm:spPr/>
      <dgm:t>
        <a:bodyPr/>
        <a:lstStyle/>
        <a:p>
          <a:r>
            <a:rPr lang="fr-FR" sz="1200" b="1" dirty="0">
              <a:latin typeface="Montserrat" panose="00000500000000000000" pitchFamily="2" charset="0"/>
              <a:cs typeface="Calibri" panose="020F0502020204030204" pitchFamily="34" charset="0"/>
            </a:rPr>
            <a:t>RESPONSABLE DU DÉVELOPPEMENT COMMERCIAL</a:t>
          </a:r>
        </a:p>
      </dgm:t>
    </dgm:pt>
    <dgm:pt modelId="{8C174644-CE25-4E5D-A220-93D9C752306E}" type="parTrans" cxnId="{CBBA7EF6-0617-4668-A76F-A4273FBB3DDA}">
      <dgm:prSet/>
      <dgm:spPr/>
      <dgm:t>
        <a:bodyPr/>
        <a:lstStyle/>
        <a:p>
          <a:endParaRPr lang="fr-FR"/>
        </a:p>
      </dgm:t>
    </dgm:pt>
    <dgm:pt modelId="{6169A19F-E2C7-490B-BDE6-1CE2BFC9639B}" type="sibTrans" cxnId="{CBBA7EF6-0617-4668-A76F-A4273FBB3DDA}">
      <dgm:prSet/>
      <dgm:spPr/>
      <dgm:t>
        <a:bodyPr/>
        <a:lstStyle/>
        <a:p>
          <a:endParaRPr lang="fr-FR"/>
        </a:p>
      </dgm:t>
    </dgm:pt>
    <dgm:pt modelId="{C28A1455-E968-46D3-AD2C-66EDD7B33E52}">
      <dgm:prSet phldrT="[Texte]" custT="1"/>
      <dgm:spPr/>
      <dgm:t>
        <a:bodyPr/>
        <a:lstStyle/>
        <a:p>
          <a:r>
            <a:rPr lang="fr-FR" sz="1200" b="1" dirty="0">
              <a:latin typeface="Montserrat" panose="00000500000000000000" pitchFamily="2" charset="0"/>
              <a:cs typeface="Calibri" panose="020F0502020204030204" pitchFamily="34" charset="0"/>
            </a:rPr>
            <a:t>BUSINESS DEVELOPER</a:t>
          </a:r>
        </a:p>
      </dgm:t>
    </dgm:pt>
    <dgm:pt modelId="{E6275AF9-58DC-46C5-8A22-AFBA1C55303A}" type="parTrans" cxnId="{BFDE4022-D017-455E-9FE9-117C07ED77D0}">
      <dgm:prSet/>
      <dgm:spPr/>
      <dgm:t>
        <a:bodyPr/>
        <a:lstStyle/>
        <a:p>
          <a:endParaRPr lang="fr-FR"/>
        </a:p>
      </dgm:t>
    </dgm:pt>
    <dgm:pt modelId="{9EF7C173-8382-409E-BBD9-1BCD58817097}" type="sibTrans" cxnId="{BFDE4022-D017-455E-9FE9-117C07ED77D0}">
      <dgm:prSet/>
      <dgm:spPr/>
      <dgm:t>
        <a:bodyPr/>
        <a:lstStyle/>
        <a:p>
          <a:endParaRPr lang="fr-FR"/>
        </a:p>
      </dgm:t>
    </dgm:pt>
    <dgm:pt modelId="{91A1E7B0-153C-48F6-BE7C-709FDE745B14}">
      <dgm:prSet phldrT="[Texte]" custT="1"/>
      <dgm:spPr/>
      <dgm:t>
        <a:bodyPr/>
        <a:lstStyle/>
        <a:p>
          <a:r>
            <a:rPr lang="fr-FR" sz="1200" b="1" dirty="0">
              <a:latin typeface="Montserrat" panose="00000500000000000000" pitchFamily="2" charset="0"/>
              <a:cs typeface="Calibri" panose="020F0502020204030204" pitchFamily="34" charset="0"/>
            </a:rPr>
            <a:t>RESPONSABLE COMMERCIAL</a:t>
          </a:r>
        </a:p>
      </dgm:t>
    </dgm:pt>
    <dgm:pt modelId="{0479C47C-0DE1-422F-A2D5-B1207F7EBCA4}" type="parTrans" cxnId="{CF02B4BC-4F67-41BD-9393-926CFF0C31AB}">
      <dgm:prSet/>
      <dgm:spPr/>
      <dgm:t>
        <a:bodyPr/>
        <a:lstStyle/>
        <a:p>
          <a:endParaRPr lang="fr-FR"/>
        </a:p>
      </dgm:t>
    </dgm:pt>
    <dgm:pt modelId="{3D9F7C9F-338D-4EBE-96B5-F5B402C27E83}" type="sibTrans" cxnId="{CF02B4BC-4F67-41BD-9393-926CFF0C31AB}">
      <dgm:prSet/>
      <dgm:spPr/>
      <dgm:t>
        <a:bodyPr/>
        <a:lstStyle/>
        <a:p>
          <a:endParaRPr lang="fr-FR"/>
        </a:p>
      </dgm:t>
    </dgm:pt>
    <dgm:pt modelId="{DCA832BC-0605-4F17-A9C4-6C509EA5CDCE}">
      <dgm:prSet phldrT="[Texte]" custT="1"/>
      <dgm:spPr/>
      <dgm:t>
        <a:bodyPr/>
        <a:lstStyle/>
        <a:p>
          <a:r>
            <a:rPr lang="fr-FR" sz="1200" b="1" i="0" dirty="0">
              <a:latin typeface="Montserrat" panose="00000500000000000000" pitchFamily="2" charset="0"/>
              <a:cs typeface="Calibri" panose="020F0502020204030204" pitchFamily="34" charset="0"/>
            </a:rPr>
            <a:t>RESPONSABLE E-COMMERCE</a:t>
          </a:r>
          <a:endParaRPr lang="fr-FR" sz="1200" b="1" dirty="0">
            <a:latin typeface="Montserrat" panose="00000500000000000000" pitchFamily="2" charset="0"/>
            <a:cs typeface="Calibri" panose="020F0502020204030204" pitchFamily="34" charset="0"/>
          </a:endParaRPr>
        </a:p>
      </dgm:t>
    </dgm:pt>
    <dgm:pt modelId="{8173EE54-86DC-416D-A93C-41EFFBB0C344}" type="parTrans" cxnId="{DAA27410-82F3-4685-9A54-E5CF016F1931}">
      <dgm:prSet/>
      <dgm:spPr/>
      <dgm:t>
        <a:bodyPr/>
        <a:lstStyle/>
        <a:p>
          <a:endParaRPr lang="fr-FR"/>
        </a:p>
      </dgm:t>
    </dgm:pt>
    <dgm:pt modelId="{129D6C37-E4A9-4E4F-B7B0-17F66F30AE56}" type="sibTrans" cxnId="{DAA27410-82F3-4685-9A54-E5CF016F1931}">
      <dgm:prSet/>
      <dgm:spPr/>
      <dgm:t>
        <a:bodyPr/>
        <a:lstStyle/>
        <a:p>
          <a:endParaRPr lang="fr-FR"/>
        </a:p>
      </dgm:t>
    </dgm:pt>
    <dgm:pt modelId="{692C9204-9662-4C84-A487-0502770F93DF}">
      <dgm:prSet phldrT="[Texte]" custT="1"/>
      <dgm:spPr/>
      <dgm:t>
        <a:bodyPr/>
        <a:lstStyle/>
        <a:p>
          <a:r>
            <a:rPr lang="fr-FR" sz="1200" b="1" i="0" dirty="0">
              <a:latin typeface="Montserrat" panose="00000500000000000000" pitchFamily="2" charset="0"/>
              <a:cs typeface="Calibri" panose="020F0502020204030204" pitchFamily="34" charset="0"/>
            </a:rPr>
            <a:t>RESPONSABLE COMMERCIAL INTERNATIONAL</a:t>
          </a:r>
          <a:endParaRPr lang="fr-FR" sz="1200" b="1" dirty="0">
            <a:latin typeface="Montserrat" panose="00000500000000000000" pitchFamily="2" charset="0"/>
            <a:cs typeface="Calibri" panose="020F0502020204030204" pitchFamily="34" charset="0"/>
          </a:endParaRPr>
        </a:p>
      </dgm:t>
    </dgm:pt>
    <dgm:pt modelId="{96C79D81-402B-4A12-A543-194FFD751AA9}" type="parTrans" cxnId="{BD8E7264-75E5-496B-B6F7-72BFFF4C6D58}">
      <dgm:prSet/>
      <dgm:spPr/>
      <dgm:t>
        <a:bodyPr/>
        <a:lstStyle/>
        <a:p>
          <a:endParaRPr lang="fr-FR"/>
        </a:p>
      </dgm:t>
    </dgm:pt>
    <dgm:pt modelId="{E3FE745E-5E88-4284-88B6-A7AC4A61A60E}" type="sibTrans" cxnId="{BD8E7264-75E5-496B-B6F7-72BFFF4C6D58}">
      <dgm:prSet/>
      <dgm:spPr/>
      <dgm:t>
        <a:bodyPr/>
        <a:lstStyle/>
        <a:p>
          <a:endParaRPr lang="fr-FR"/>
        </a:p>
      </dgm:t>
    </dgm:pt>
    <dgm:pt modelId="{B7B9BA7D-09EA-4716-8140-B5A3DFD826F5}">
      <dgm:prSet phldrT="[Texte]" custT="1"/>
      <dgm:spPr/>
      <dgm:t>
        <a:bodyPr/>
        <a:lstStyle/>
        <a:p>
          <a:r>
            <a:rPr lang="fr-FR" sz="1200" b="1" i="0" dirty="0">
              <a:latin typeface="Montserrat" panose="00000500000000000000" pitchFamily="2" charset="0"/>
              <a:cs typeface="Calibri" panose="020F0502020204030204" pitchFamily="34" charset="0"/>
            </a:rPr>
            <a:t>RESPONSABLE DU DÉVELOPPEMENT</a:t>
          </a:r>
          <a:endParaRPr lang="fr-FR" sz="1200" b="1" dirty="0">
            <a:latin typeface="Montserrat" panose="00000500000000000000" pitchFamily="2" charset="0"/>
            <a:cs typeface="Calibri" panose="020F0502020204030204" pitchFamily="34" charset="0"/>
          </a:endParaRPr>
        </a:p>
      </dgm:t>
    </dgm:pt>
    <dgm:pt modelId="{A67F1DC5-53FD-41E1-817B-FAD80D7BF97D}" type="parTrans" cxnId="{E149FAD9-D5E1-484D-8974-ED678252B097}">
      <dgm:prSet/>
      <dgm:spPr/>
      <dgm:t>
        <a:bodyPr/>
        <a:lstStyle/>
        <a:p>
          <a:endParaRPr lang="fr-FR"/>
        </a:p>
      </dgm:t>
    </dgm:pt>
    <dgm:pt modelId="{90FCD0A9-42D2-49D9-8B81-B21DC4BADED9}" type="sibTrans" cxnId="{E149FAD9-D5E1-484D-8974-ED678252B097}">
      <dgm:prSet/>
      <dgm:spPr/>
      <dgm:t>
        <a:bodyPr/>
        <a:lstStyle/>
        <a:p>
          <a:endParaRPr lang="fr-FR"/>
        </a:p>
      </dgm:t>
    </dgm:pt>
    <dgm:pt modelId="{964E4649-D379-4476-B09F-4018D9C86399}" type="pres">
      <dgm:prSet presAssocID="{1B5C1991-FA81-4C31-9628-C3C3E8C15736}" presName="linear" presStyleCnt="0">
        <dgm:presLayoutVars>
          <dgm:dir/>
          <dgm:animLvl val="lvl"/>
          <dgm:resizeHandles val="exact"/>
        </dgm:presLayoutVars>
      </dgm:prSet>
      <dgm:spPr/>
    </dgm:pt>
    <dgm:pt modelId="{5236FAD8-4AA5-4268-8D98-9CCD93EA1225}" type="pres">
      <dgm:prSet presAssocID="{21EE9F6C-9BFF-46B9-A536-3E2507FD655D}" presName="parentLin" presStyleCnt="0"/>
      <dgm:spPr/>
    </dgm:pt>
    <dgm:pt modelId="{49D04946-220E-48E1-9BFA-90FA0DB6F17D}" type="pres">
      <dgm:prSet presAssocID="{21EE9F6C-9BFF-46B9-A536-3E2507FD655D}" presName="parentLeftMargin" presStyleLbl="node1" presStyleIdx="0" presStyleCnt="7"/>
      <dgm:spPr/>
    </dgm:pt>
    <dgm:pt modelId="{117F64E4-4F62-46F9-A60F-1922DA2B9A1E}" type="pres">
      <dgm:prSet presAssocID="{21EE9F6C-9BFF-46B9-A536-3E2507FD655D}" presName="parentText" presStyleLbl="node1" presStyleIdx="0" presStyleCnt="7">
        <dgm:presLayoutVars>
          <dgm:chMax val="0"/>
          <dgm:bulletEnabled val="1"/>
        </dgm:presLayoutVars>
      </dgm:prSet>
      <dgm:spPr/>
    </dgm:pt>
    <dgm:pt modelId="{6D4D1395-D6B1-45F5-8CEC-A9079476F87A}" type="pres">
      <dgm:prSet presAssocID="{21EE9F6C-9BFF-46B9-A536-3E2507FD655D}" presName="negativeSpace" presStyleCnt="0"/>
      <dgm:spPr/>
    </dgm:pt>
    <dgm:pt modelId="{49332B57-621B-41F3-8101-F43BBD723204}" type="pres">
      <dgm:prSet presAssocID="{21EE9F6C-9BFF-46B9-A536-3E2507FD655D}" presName="childText" presStyleLbl="conFgAcc1" presStyleIdx="0" presStyleCnt="7">
        <dgm:presLayoutVars>
          <dgm:bulletEnabled val="1"/>
        </dgm:presLayoutVars>
      </dgm:prSet>
      <dgm:spPr/>
    </dgm:pt>
    <dgm:pt modelId="{0EB931B3-B545-43A7-B340-D417E3185050}" type="pres">
      <dgm:prSet presAssocID="{AA56A1C6-FD70-440F-ACE8-BC733EC0A697}" presName="spaceBetweenRectangles" presStyleCnt="0"/>
      <dgm:spPr/>
    </dgm:pt>
    <dgm:pt modelId="{B01F1931-DE85-4612-BA31-1735998CEE68}" type="pres">
      <dgm:prSet presAssocID="{DAF8FA02-6120-4911-81AB-421BFEB62B77}" presName="parentLin" presStyleCnt="0"/>
      <dgm:spPr/>
    </dgm:pt>
    <dgm:pt modelId="{A3D8B3E7-7916-4FFF-A047-7B75D823981D}" type="pres">
      <dgm:prSet presAssocID="{DAF8FA02-6120-4911-81AB-421BFEB62B77}" presName="parentLeftMargin" presStyleLbl="node1" presStyleIdx="0" presStyleCnt="7"/>
      <dgm:spPr/>
    </dgm:pt>
    <dgm:pt modelId="{DAB2C80E-8C3F-4728-80AB-CE76EE8D5B16}" type="pres">
      <dgm:prSet presAssocID="{DAF8FA02-6120-4911-81AB-421BFEB62B77}" presName="parentText" presStyleLbl="node1" presStyleIdx="1" presStyleCnt="7">
        <dgm:presLayoutVars>
          <dgm:chMax val="0"/>
          <dgm:bulletEnabled val="1"/>
        </dgm:presLayoutVars>
      </dgm:prSet>
      <dgm:spPr/>
    </dgm:pt>
    <dgm:pt modelId="{49CDB904-6994-471F-9FDF-6680400827BF}" type="pres">
      <dgm:prSet presAssocID="{DAF8FA02-6120-4911-81AB-421BFEB62B77}" presName="negativeSpace" presStyleCnt="0"/>
      <dgm:spPr/>
    </dgm:pt>
    <dgm:pt modelId="{86D3CB36-9F9D-4D73-ACF9-C8D92A7331A0}" type="pres">
      <dgm:prSet presAssocID="{DAF8FA02-6120-4911-81AB-421BFEB62B77}" presName="childText" presStyleLbl="conFgAcc1" presStyleIdx="1" presStyleCnt="7">
        <dgm:presLayoutVars>
          <dgm:bulletEnabled val="1"/>
        </dgm:presLayoutVars>
      </dgm:prSet>
      <dgm:spPr/>
    </dgm:pt>
    <dgm:pt modelId="{4481705C-CEF1-426B-B035-6576A13E6E41}" type="pres">
      <dgm:prSet presAssocID="{6169A19F-E2C7-490B-BDE6-1CE2BFC9639B}" presName="spaceBetweenRectangles" presStyleCnt="0"/>
      <dgm:spPr/>
    </dgm:pt>
    <dgm:pt modelId="{A516DB87-2983-44F6-9C3D-C13097D2B6B7}" type="pres">
      <dgm:prSet presAssocID="{C28A1455-E968-46D3-AD2C-66EDD7B33E52}" presName="parentLin" presStyleCnt="0"/>
      <dgm:spPr/>
    </dgm:pt>
    <dgm:pt modelId="{FD9D7367-1F8A-433C-B632-8D6D96131139}" type="pres">
      <dgm:prSet presAssocID="{C28A1455-E968-46D3-AD2C-66EDD7B33E52}" presName="parentLeftMargin" presStyleLbl="node1" presStyleIdx="1" presStyleCnt="7"/>
      <dgm:spPr/>
    </dgm:pt>
    <dgm:pt modelId="{39850998-721A-444D-AD09-7FC044BF4FDD}" type="pres">
      <dgm:prSet presAssocID="{C28A1455-E968-46D3-AD2C-66EDD7B33E52}" presName="parentText" presStyleLbl="node1" presStyleIdx="2" presStyleCnt="7">
        <dgm:presLayoutVars>
          <dgm:chMax val="0"/>
          <dgm:bulletEnabled val="1"/>
        </dgm:presLayoutVars>
      </dgm:prSet>
      <dgm:spPr/>
    </dgm:pt>
    <dgm:pt modelId="{EFBB6C29-BD59-4304-8560-56A1068B6AF2}" type="pres">
      <dgm:prSet presAssocID="{C28A1455-E968-46D3-AD2C-66EDD7B33E52}" presName="negativeSpace" presStyleCnt="0"/>
      <dgm:spPr/>
    </dgm:pt>
    <dgm:pt modelId="{1D284894-F004-495C-B04C-8723B429EB49}" type="pres">
      <dgm:prSet presAssocID="{C28A1455-E968-46D3-AD2C-66EDD7B33E52}" presName="childText" presStyleLbl="conFgAcc1" presStyleIdx="2" presStyleCnt="7">
        <dgm:presLayoutVars>
          <dgm:bulletEnabled val="1"/>
        </dgm:presLayoutVars>
      </dgm:prSet>
      <dgm:spPr/>
    </dgm:pt>
    <dgm:pt modelId="{7F398C22-41C3-4430-8FD9-E4C269177DA5}" type="pres">
      <dgm:prSet presAssocID="{9EF7C173-8382-409E-BBD9-1BCD58817097}" presName="spaceBetweenRectangles" presStyleCnt="0"/>
      <dgm:spPr/>
    </dgm:pt>
    <dgm:pt modelId="{7B7C53AF-DC98-45D6-8BA6-4C7FB39A93D2}" type="pres">
      <dgm:prSet presAssocID="{91A1E7B0-153C-48F6-BE7C-709FDE745B14}" presName="parentLin" presStyleCnt="0"/>
      <dgm:spPr/>
    </dgm:pt>
    <dgm:pt modelId="{EF8EC52A-43E4-4DC7-A636-456BF49C5F83}" type="pres">
      <dgm:prSet presAssocID="{91A1E7B0-153C-48F6-BE7C-709FDE745B14}" presName="parentLeftMargin" presStyleLbl="node1" presStyleIdx="2" presStyleCnt="7"/>
      <dgm:spPr/>
    </dgm:pt>
    <dgm:pt modelId="{4951E7C7-7903-4ABF-B66F-ACDD4BA59992}" type="pres">
      <dgm:prSet presAssocID="{91A1E7B0-153C-48F6-BE7C-709FDE745B14}" presName="parentText" presStyleLbl="node1" presStyleIdx="3" presStyleCnt="7">
        <dgm:presLayoutVars>
          <dgm:chMax val="0"/>
          <dgm:bulletEnabled val="1"/>
        </dgm:presLayoutVars>
      </dgm:prSet>
      <dgm:spPr/>
    </dgm:pt>
    <dgm:pt modelId="{3A072882-E09A-44D6-BDF9-1B5F29B7DB9E}" type="pres">
      <dgm:prSet presAssocID="{91A1E7B0-153C-48F6-BE7C-709FDE745B14}" presName="negativeSpace" presStyleCnt="0"/>
      <dgm:spPr/>
    </dgm:pt>
    <dgm:pt modelId="{70CFFF55-0F9A-47E2-B357-FEB011D617DF}" type="pres">
      <dgm:prSet presAssocID="{91A1E7B0-153C-48F6-BE7C-709FDE745B14}" presName="childText" presStyleLbl="conFgAcc1" presStyleIdx="3" presStyleCnt="7">
        <dgm:presLayoutVars>
          <dgm:bulletEnabled val="1"/>
        </dgm:presLayoutVars>
      </dgm:prSet>
      <dgm:spPr/>
    </dgm:pt>
    <dgm:pt modelId="{8C466249-1247-442C-BF74-5EE95B3B5400}" type="pres">
      <dgm:prSet presAssocID="{3D9F7C9F-338D-4EBE-96B5-F5B402C27E83}" presName="spaceBetweenRectangles" presStyleCnt="0"/>
      <dgm:spPr/>
    </dgm:pt>
    <dgm:pt modelId="{8AFD06CC-1E59-4BE6-8B30-7B16AB6F239F}" type="pres">
      <dgm:prSet presAssocID="{DCA832BC-0605-4F17-A9C4-6C509EA5CDCE}" presName="parentLin" presStyleCnt="0"/>
      <dgm:spPr/>
    </dgm:pt>
    <dgm:pt modelId="{D3873CA4-3AB5-4E23-96AB-93BCEC97E85E}" type="pres">
      <dgm:prSet presAssocID="{DCA832BC-0605-4F17-A9C4-6C509EA5CDCE}" presName="parentLeftMargin" presStyleLbl="node1" presStyleIdx="3" presStyleCnt="7"/>
      <dgm:spPr/>
    </dgm:pt>
    <dgm:pt modelId="{97D6A757-3607-4D01-9DAF-15DF868C279C}" type="pres">
      <dgm:prSet presAssocID="{DCA832BC-0605-4F17-A9C4-6C509EA5CDCE}" presName="parentText" presStyleLbl="node1" presStyleIdx="4" presStyleCnt="7">
        <dgm:presLayoutVars>
          <dgm:chMax val="0"/>
          <dgm:bulletEnabled val="1"/>
        </dgm:presLayoutVars>
      </dgm:prSet>
      <dgm:spPr/>
    </dgm:pt>
    <dgm:pt modelId="{E6503F74-2EBE-4855-9741-1577CC65B006}" type="pres">
      <dgm:prSet presAssocID="{DCA832BC-0605-4F17-A9C4-6C509EA5CDCE}" presName="negativeSpace" presStyleCnt="0"/>
      <dgm:spPr/>
    </dgm:pt>
    <dgm:pt modelId="{47156B4E-8CC5-4D6E-B62B-1DA98D73865F}" type="pres">
      <dgm:prSet presAssocID="{DCA832BC-0605-4F17-A9C4-6C509EA5CDCE}" presName="childText" presStyleLbl="conFgAcc1" presStyleIdx="4" presStyleCnt="7">
        <dgm:presLayoutVars>
          <dgm:bulletEnabled val="1"/>
        </dgm:presLayoutVars>
      </dgm:prSet>
      <dgm:spPr/>
    </dgm:pt>
    <dgm:pt modelId="{A69E4E2A-BBE7-40CC-944C-7DBFDDC391BB}" type="pres">
      <dgm:prSet presAssocID="{129D6C37-E4A9-4E4F-B7B0-17F66F30AE56}" presName="spaceBetweenRectangles" presStyleCnt="0"/>
      <dgm:spPr/>
    </dgm:pt>
    <dgm:pt modelId="{A17EB2FE-212C-4E98-988C-67DD03EEC00B}" type="pres">
      <dgm:prSet presAssocID="{692C9204-9662-4C84-A487-0502770F93DF}" presName="parentLin" presStyleCnt="0"/>
      <dgm:spPr/>
    </dgm:pt>
    <dgm:pt modelId="{1D28C05C-C3DA-4F0A-BFAE-E9F2CF623EA1}" type="pres">
      <dgm:prSet presAssocID="{692C9204-9662-4C84-A487-0502770F93DF}" presName="parentLeftMargin" presStyleLbl="node1" presStyleIdx="4" presStyleCnt="7"/>
      <dgm:spPr/>
    </dgm:pt>
    <dgm:pt modelId="{3C7EA6F6-565D-4890-A9A2-1C907449CB96}" type="pres">
      <dgm:prSet presAssocID="{692C9204-9662-4C84-A487-0502770F93DF}" presName="parentText" presStyleLbl="node1" presStyleIdx="5" presStyleCnt="7">
        <dgm:presLayoutVars>
          <dgm:chMax val="0"/>
          <dgm:bulletEnabled val="1"/>
        </dgm:presLayoutVars>
      </dgm:prSet>
      <dgm:spPr/>
    </dgm:pt>
    <dgm:pt modelId="{2529A80C-903C-416B-BFB1-C567ED5EBD7B}" type="pres">
      <dgm:prSet presAssocID="{692C9204-9662-4C84-A487-0502770F93DF}" presName="negativeSpace" presStyleCnt="0"/>
      <dgm:spPr/>
    </dgm:pt>
    <dgm:pt modelId="{671C1F7A-334D-41B8-95C4-411EC803F6FC}" type="pres">
      <dgm:prSet presAssocID="{692C9204-9662-4C84-A487-0502770F93DF}" presName="childText" presStyleLbl="conFgAcc1" presStyleIdx="5" presStyleCnt="7">
        <dgm:presLayoutVars>
          <dgm:bulletEnabled val="1"/>
        </dgm:presLayoutVars>
      </dgm:prSet>
      <dgm:spPr/>
    </dgm:pt>
    <dgm:pt modelId="{55CE27F1-83CE-486E-BBF8-3195CE9AD8B1}" type="pres">
      <dgm:prSet presAssocID="{E3FE745E-5E88-4284-88B6-A7AC4A61A60E}" presName="spaceBetweenRectangles" presStyleCnt="0"/>
      <dgm:spPr/>
    </dgm:pt>
    <dgm:pt modelId="{0BEB6E7F-220C-4A24-87B2-ACCD2260D2CA}" type="pres">
      <dgm:prSet presAssocID="{B7B9BA7D-09EA-4716-8140-B5A3DFD826F5}" presName="parentLin" presStyleCnt="0"/>
      <dgm:spPr/>
    </dgm:pt>
    <dgm:pt modelId="{D38664C2-7E5F-49E1-8428-300411E4EF3A}" type="pres">
      <dgm:prSet presAssocID="{B7B9BA7D-09EA-4716-8140-B5A3DFD826F5}" presName="parentLeftMargin" presStyleLbl="node1" presStyleIdx="5" presStyleCnt="7"/>
      <dgm:spPr/>
    </dgm:pt>
    <dgm:pt modelId="{572FA430-6AF0-4352-B3B3-D384C8A936CE}" type="pres">
      <dgm:prSet presAssocID="{B7B9BA7D-09EA-4716-8140-B5A3DFD826F5}" presName="parentText" presStyleLbl="node1" presStyleIdx="6" presStyleCnt="7">
        <dgm:presLayoutVars>
          <dgm:chMax val="0"/>
          <dgm:bulletEnabled val="1"/>
        </dgm:presLayoutVars>
      </dgm:prSet>
      <dgm:spPr/>
    </dgm:pt>
    <dgm:pt modelId="{6D8BFAC5-07BF-4DBE-9255-E96D48CC8C4D}" type="pres">
      <dgm:prSet presAssocID="{B7B9BA7D-09EA-4716-8140-B5A3DFD826F5}" presName="negativeSpace" presStyleCnt="0"/>
      <dgm:spPr/>
    </dgm:pt>
    <dgm:pt modelId="{08A782F5-C2E1-43C7-9158-765B2B57E489}" type="pres">
      <dgm:prSet presAssocID="{B7B9BA7D-09EA-4716-8140-B5A3DFD826F5}" presName="childText" presStyleLbl="conFgAcc1" presStyleIdx="6" presStyleCnt="7">
        <dgm:presLayoutVars>
          <dgm:bulletEnabled val="1"/>
        </dgm:presLayoutVars>
      </dgm:prSet>
      <dgm:spPr/>
    </dgm:pt>
  </dgm:ptLst>
  <dgm:cxnLst>
    <dgm:cxn modelId="{B47B8B05-7FE6-4824-BE02-A01D9EF8E1AD}" type="presOf" srcId="{DAF8FA02-6120-4911-81AB-421BFEB62B77}" destId="{DAB2C80E-8C3F-4728-80AB-CE76EE8D5B16}" srcOrd="1" destOrd="0" presId="urn:microsoft.com/office/officeart/2005/8/layout/list1"/>
    <dgm:cxn modelId="{DAA27410-82F3-4685-9A54-E5CF016F1931}" srcId="{1B5C1991-FA81-4C31-9628-C3C3E8C15736}" destId="{DCA832BC-0605-4F17-A9C4-6C509EA5CDCE}" srcOrd="4" destOrd="0" parTransId="{8173EE54-86DC-416D-A93C-41EFFBB0C344}" sibTransId="{129D6C37-E4A9-4E4F-B7B0-17F66F30AE56}"/>
    <dgm:cxn modelId="{BFDE4022-D017-455E-9FE9-117C07ED77D0}" srcId="{1B5C1991-FA81-4C31-9628-C3C3E8C15736}" destId="{C28A1455-E968-46D3-AD2C-66EDD7B33E52}" srcOrd="2" destOrd="0" parTransId="{E6275AF9-58DC-46C5-8A22-AFBA1C55303A}" sibTransId="{9EF7C173-8382-409E-BBD9-1BCD58817097}"/>
    <dgm:cxn modelId="{927B182D-6D1A-4F53-B49C-06EA4D388228}" type="presOf" srcId="{C28A1455-E968-46D3-AD2C-66EDD7B33E52}" destId="{FD9D7367-1F8A-433C-B632-8D6D96131139}" srcOrd="0" destOrd="0" presId="urn:microsoft.com/office/officeart/2005/8/layout/list1"/>
    <dgm:cxn modelId="{E00D5545-EE4E-463D-8D5B-D7F0645DD582}" type="presOf" srcId="{692C9204-9662-4C84-A487-0502770F93DF}" destId="{1D28C05C-C3DA-4F0A-BFAE-E9F2CF623EA1}" srcOrd="0" destOrd="0" presId="urn:microsoft.com/office/officeart/2005/8/layout/list1"/>
    <dgm:cxn modelId="{BDB14255-C0CD-4F87-9EA3-B8C0C84EFF73}" type="presOf" srcId="{DAF8FA02-6120-4911-81AB-421BFEB62B77}" destId="{A3D8B3E7-7916-4FFF-A047-7B75D823981D}" srcOrd="0" destOrd="0" presId="urn:microsoft.com/office/officeart/2005/8/layout/list1"/>
    <dgm:cxn modelId="{23642C56-126E-48EF-AD42-53DE7E3B648C}" type="presOf" srcId="{21EE9F6C-9BFF-46B9-A536-3E2507FD655D}" destId="{49D04946-220E-48E1-9BFA-90FA0DB6F17D}" srcOrd="0" destOrd="0" presId="urn:microsoft.com/office/officeart/2005/8/layout/list1"/>
    <dgm:cxn modelId="{D217A75E-0A2E-4548-AEE9-8FB17D33FB9B}" type="presOf" srcId="{C28A1455-E968-46D3-AD2C-66EDD7B33E52}" destId="{39850998-721A-444D-AD09-7FC044BF4FDD}" srcOrd="1" destOrd="0" presId="urn:microsoft.com/office/officeart/2005/8/layout/list1"/>
    <dgm:cxn modelId="{E03E6264-14D3-47F6-83E6-D2E4ADDDED94}" type="presOf" srcId="{DCA832BC-0605-4F17-A9C4-6C509EA5CDCE}" destId="{97D6A757-3607-4D01-9DAF-15DF868C279C}" srcOrd="1" destOrd="0" presId="urn:microsoft.com/office/officeart/2005/8/layout/list1"/>
    <dgm:cxn modelId="{BD8E7264-75E5-496B-B6F7-72BFFF4C6D58}" srcId="{1B5C1991-FA81-4C31-9628-C3C3E8C15736}" destId="{692C9204-9662-4C84-A487-0502770F93DF}" srcOrd="5" destOrd="0" parTransId="{96C79D81-402B-4A12-A543-194FFD751AA9}" sibTransId="{E3FE745E-5E88-4284-88B6-A7AC4A61A60E}"/>
    <dgm:cxn modelId="{3CADFC79-7BD5-4EA4-BF65-FF6C64DCCCF4}" type="presOf" srcId="{B7B9BA7D-09EA-4716-8140-B5A3DFD826F5}" destId="{572FA430-6AF0-4352-B3B3-D384C8A936CE}" srcOrd="1" destOrd="0" presId="urn:microsoft.com/office/officeart/2005/8/layout/list1"/>
    <dgm:cxn modelId="{8DB5B487-40A4-4F88-8CBD-C1387D2916F9}" srcId="{1B5C1991-FA81-4C31-9628-C3C3E8C15736}" destId="{21EE9F6C-9BFF-46B9-A536-3E2507FD655D}" srcOrd="0" destOrd="0" parTransId="{608019A1-C885-47EB-A8CE-1051698931E9}" sibTransId="{AA56A1C6-FD70-440F-ACE8-BC733EC0A697}"/>
    <dgm:cxn modelId="{1FF8D08B-CF5B-4BF8-AF00-F4F5C90D8B7A}" type="presOf" srcId="{B7B9BA7D-09EA-4716-8140-B5A3DFD826F5}" destId="{D38664C2-7E5F-49E1-8428-300411E4EF3A}" srcOrd="0" destOrd="0" presId="urn:microsoft.com/office/officeart/2005/8/layout/list1"/>
    <dgm:cxn modelId="{7B5ACD95-490C-4956-8EF3-9B47B4116DA0}" type="presOf" srcId="{21EE9F6C-9BFF-46B9-A536-3E2507FD655D}" destId="{117F64E4-4F62-46F9-A60F-1922DA2B9A1E}" srcOrd="1" destOrd="0" presId="urn:microsoft.com/office/officeart/2005/8/layout/list1"/>
    <dgm:cxn modelId="{E1B3D599-4E0B-4B43-A26B-BBB5646D21F4}" type="presOf" srcId="{DCA832BC-0605-4F17-A9C4-6C509EA5CDCE}" destId="{D3873CA4-3AB5-4E23-96AB-93BCEC97E85E}" srcOrd="0" destOrd="0" presId="urn:microsoft.com/office/officeart/2005/8/layout/list1"/>
    <dgm:cxn modelId="{BE81289A-2B88-4407-8C08-6617ADE04A9C}" type="presOf" srcId="{91A1E7B0-153C-48F6-BE7C-709FDE745B14}" destId="{EF8EC52A-43E4-4DC7-A636-456BF49C5F83}" srcOrd="0" destOrd="0" presId="urn:microsoft.com/office/officeart/2005/8/layout/list1"/>
    <dgm:cxn modelId="{1B8FDAAB-1EF4-41C1-9AA0-63DA5864D8C8}" type="presOf" srcId="{1B5C1991-FA81-4C31-9628-C3C3E8C15736}" destId="{964E4649-D379-4476-B09F-4018D9C86399}" srcOrd="0" destOrd="0" presId="urn:microsoft.com/office/officeart/2005/8/layout/list1"/>
    <dgm:cxn modelId="{CF02B4BC-4F67-41BD-9393-926CFF0C31AB}" srcId="{1B5C1991-FA81-4C31-9628-C3C3E8C15736}" destId="{91A1E7B0-153C-48F6-BE7C-709FDE745B14}" srcOrd="3" destOrd="0" parTransId="{0479C47C-0DE1-422F-A2D5-B1207F7EBCA4}" sibTransId="{3D9F7C9F-338D-4EBE-96B5-F5B402C27E83}"/>
    <dgm:cxn modelId="{B50441D0-DCE6-42B6-9464-4DC63C7971B1}" type="presOf" srcId="{692C9204-9662-4C84-A487-0502770F93DF}" destId="{3C7EA6F6-565D-4890-A9A2-1C907449CB96}" srcOrd="1" destOrd="0" presId="urn:microsoft.com/office/officeart/2005/8/layout/list1"/>
    <dgm:cxn modelId="{E149FAD9-D5E1-484D-8974-ED678252B097}" srcId="{1B5C1991-FA81-4C31-9628-C3C3E8C15736}" destId="{B7B9BA7D-09EA-4716-8140-B5A3DFD826F5}" srcOrd="6" destOrd="0" parTransId="{A67F1DC5-53FD-41E1-817B-FAD80D7BF97D}" sibTransId="{90FCD0A9-42D2-49D9-8B81-B21DC4BADED9}"/>
    <dgm:cxn modelId="{76F34AE5-DADC-4A27-9781-71E875417127}" type="presOf" srcId="{91A1E7B0-153C-48F6-BE7C-709FDE745B14}" destId="{4951E7C7-7903-4ABF-B66F-ACDD4BA59992}" srcOrd="1" destOrd="0" presId="urn:microsoft.com/office/officeart/2005/8/layout/list1"/>
    <dgm:cxn modelId="{CBBA7EF6-0617-4668-A76F-A4273FBB3DDA}" srcId="{1B5C1991-FA81-4C31-9628-C3C3E8C15736}" destId="{DAF8FA02-6120-4911-81AB-421BFEB62B77}" srcOrd="1" destOrd="0" parTransId="{8C174644-CE25-4E5D-A220-93D9C752306E}" sibTransId="{6169A19F-E2C7-490B-BDE6-1CE2BFC9639B}"/>
    <dgm:cxn modelId="{A8DE094E-817F-42E6-AF78-25128A0DD69F}" type="presParOf" srcId="{964E4649-D379-4476-B09F-4018D9C86399}" destId="{5236FAD8-4AA5-4268-8D98-9CCD93EA1225}" srcOrd="0" destOrd="0" presId="urn:microsoft.com/office/officeart/2005/8/layout/list1"/>
    <dgm:cxn modelId="{8FC575FF-F565-4294-B36B-4E2E8792AC82}" type="presParOf" srcId="{5236FAD8-4AA5-4268-8D98-9CCD93EA1225}" destId="{49D04946-220E-48E1-9BFA-90FA0DB6F17D}" srcOrd="0" destOrd="0" presId="urn:microsoft.com/office/officeart/2005/8/layout/list1"/>
    <dgm:cxn modelId="{B163726A-4158-4A13-8D1E-A47D925E58DD}" type="presParOf" srcId="{5236FAD8-4AA5-4268-8D98-9CCD93EA1225}" destId="{117F64E4-4F62-46F9-A60F-1922DA2B9A1E}" srcOrd="1" destOrd="0" presId="urn:microsoft.com/office/officeart/2005/8/layout/list1"/>
    <dgm:cxn modelId="{AC47AB8C-E5DE-4AB8-AC0C-3F29F672988E}" type="presParOf" srcId="{964E4649-D379-4476-B09F-4018D9C86399}" destId="{6D4D1395-D6B1-45F5-8CEC-A9079476F87A}" srcOrd="1" destOrd="0" presId="urn:microsoft.com/office/officeart/2005/8/layout/list1"/>
    <dgm:cxn modelId="{C29E1D2C-E578-4C89-84FF-87500618E152}" type="presParOf" srcId="{964E4649-D379-4476-B09F-4018D9C86399}" destId="{49332B57-621B-41F3-8101-F43BBD723204}" srcOrd="2" destOrd="0" presId="urn:microsoft.com/office/officeart/2005/8/layout/list1"/>
    <dgm:cxn modelId="{6FA8743A-FD18-4EEB-B5AC-5F7EA8078265}" type="presParOf" srcId="{964E4649-D379-4476-B09F-4018D9C86399}" destId="{0EB931B3-B545-43A7-B340-D417E3185050}" srcOrd="3" destOrd="0" presId="urn:microsoft.com/office/officeart/2005/8/layout/list1"/>
    <dgm:cxn modelId="{C4283F3A-06AC-4737-848F-4C452E74C213}" type="presParOf" srcId="{964E4649-D379-4476-B09F-4018D9C86399}" destId="{B01F1931-DE85-4612-BA31-1735998CEE68}" srcOrd="4" destOrd="0" presId="urn:microsoft.com/office/officeart/2005/8/layout/list1"/>
    <dgm:cxn modelId="{DC46BDC4-C7E9-4C1A-96D4-BC244F2AEE9D}" type="presParOf" srcId="{B01F1931-DE85-4612-BA31-1735998CEE68}" destId="{A3D8B3E7-7916-4FFF-A047-7B75D823981D}" srcOrd="0" destOrd="0" presId="urn:microsoft.com/office/officeart/2005/8/layout/list1"/>
    <dgm:cxn modelId="{9AC7D1DD-A178-4CC2-A0CB-BE1A54A0C4A3}" type="presParOf" srcId="{B01F1931-DE85-4612-BA31-1735998CEE68}" destId="{DAB2C80E-8C3F-4728-80AB-CE76EE8D5B16}" srcOrd="1" destOrd="0" presId="urn:microsoft.com/office/officeart/2005/8/layout/list1"/>
    <dgm:cxn modelId="{5CB236C5-3027-4006-8570-4DDA16A2E6F3}" type="presParOf" srcId="{964E4649-D379-4476-B09F-4018D9C86399}" destId="{49CDB904-6994-471F-9FDF-6680400827BF}" srcOrd="5" destOrd="0" presId="urn:microsoft.com/office/officeart/2005/8/layout/list1"/>
    <dgm:cxn modelId="{71DAB06E-4A50-4BA3-BA1B-65C3E315601C}" type="presParOf" srcId="{964E4649-D379-4476-B09F-4018D9C86399}" destId="{86D3CB36-9F9D-4D73-ACF9-C8D92A7331A0}" srcOrd="6" destOrd="0" presId="urn:microsoft.com/office/officeart/2005/8/layout/list1"/>
    <dgm:cxn modelId="{1A9EDFFA-6BED-46F5-AEC4-3A8CEBE750C7}" type="presParOf" srcId="{964E4649-D379-4476-B09F-4018D9C86399}" destId="{4481705C-CEF1-426B-B035-6576A13E6E41}" srcOrd="7" destOrd="0" presId="urn:microsoft.com/office/officeart/2005/8/layout/list1"/>
    <dgm:cxn modelId="{F9B70AC9-E13D-4BC2-A244-D28BC02DAB9E}" type="presParOf" srcId="{964E4649-D379-4476-B09F-4018D9C86399}" destId="{A516DB87-2983-44F6-9C3D-C13097D2B6B7}" srcOrd="8" destOrd="0" presId="urn:microsoft.com/office/officeart/2005/8/layout/list1"/>
    <dgm:cxn modelId="{C73A8514-E491-4944-94E6-C075A4974C21}" type="presParOf" srcId="{A516DB87-2983-44F6-9C3D-C13097D2B6B7}" destId="{FD9D7367-1F8A-433C-B632-8D6D96131139}" srcOrd="0" destOrd="0" presId="urn:microsoft.com/office/officeart/2005/8/layout/list1"/>
    <dgm:cxn modelId="{678078A4-2414-490A-B87B-F9418F3D3E8B}" type="presParOf" srcId="{A516DB87-2983-44F6-9C3D-C13097D2B6B7}" destId="{39850998-721A-444D-AD09-7FC044BF4FDD}" srcOrd="1" destOrd="0" presId="urn:microsoft.com/office/officeart/2005/8/layout/list1"/>
    <dgm:cxn modelId="{8D06CB55-D812-4FFA-AC6D-42D2AF18E84F}" type="presParOf" srcId="{964E4649-D379-4476-B09F-4018D9C86399}" destId="{EFBB6C29-BD59-4304-8560-56A1068B6AF2}" srcOrd="9" destOrd="0" presId="urn:microsoft.com/office/officeart/2005/8/layout/list1"/>
    <dgm:cxn modelId="{8CD42765-9FED-41FF-8001-2DA7D872FD1F}" type="presParOf" srcId="{964E4649-D379-4476-B09F-4018D9C86399}" destId="{1D284894-F004-495C-B04C-8723B429EB49}" srcOrd="10" destOrd="0" presId="urn:microsoft.com/office/officeart/2005/8/layout/list1"/>
    <dgm:cxn modelId="{CD19796D-DF18-4AEC-B95C-A45DB27F00D9}" type="presParOf" srcId="{964E4649-D379-4476-B09F-4018D9C86399}" destId="{7F398C22-41C3-4430-8FD9-E4C269177DA5}" srcOrd="11" destOrd="0" presId="urn:microsoft.com/office/officeart/2005/8/layout/list1"/>
    <dgm:cxn modelId="{660C1582-54B0-47F1-888E-88E1D389D657}" type="presParOf" srcId="{964E4649-D379-4476-B09F-4018D9C86399}" destId="{7B7C53AF-DC98-45D6-8BA6-4C7FB39A93D2}" srcOrd="12" destOrd="0" presId="urn:microsoft.com/office/officeart/2005/8/layout/list1"/>
    <dgm:cxn modelId="{2397C6B7-7FFE-4E21-8E9C-94F7DF8E0E8D}" type="presParOf" srcId="{7B7C53AF-DC98-45D6-8BA6-4C7FB39A93D2}" destId="{EF8EC52A-43E4-4DC7-A636-456BF49C5F83}" srcOrd="0" destOrd="0" presId="urn:microsoft.com/office/officeart/2005/8/layout/list1"/>
    <dgm:cxn modelId="{5F0696FB-A99B-4C0A-8E02-9DC4783010BF}" type="presParOf" srcId="{7B7C53AF-DC98-45D6-8BA6-4C7FB39A93D2}" destId="{4951E7C7-7903-4ABF-B66F-ACDD4BA59992}" srcOrd="1" destOrd="0" presId="urn:microsoft.com/office/officeart/2005/8/layout/list1"/>
    <dgm:cxn modelId="{F4B4205A-3696-453A-917A-B6A22DF106E5}" type="presParOf" srcId="{964E4649-D379-4476-B09F-4018D9C86399}" destId="{3A072882-E09A-44D6-BDF9-1B5F29B7DB9E}" srcOrd="13" destOrd="0" presId="urn:microsoft.com/office/officeart/2005/8/layout/list1"/>
    <dgm:cxn modelId="{57D47B6C-F5E7-49AC-82B0-C0C9F8D783DD}" type="presParOf" srcId="{964E4649-D379-4476-B09F-4018D9C86399}" destId="{70CFFF55-0F9A-47E2-B357-FEB011D617DF}" srcOrd="14" destOrd="0" presId="urn:microsoft.com/office/officeart/2005/8/layout/list1"/>
    <dgm:cxn modelId="{2C17514C-90EA-47C5-B077-36BFABC3CC9D}" type="presParOf" srcId="{964E4649-D379-4476-B09F-4018D9C86399}" destId="{8C466249-1247-442C-BF74-5EE95B3B5400}" srcOrd="15" destOrd="0" presId="urn:microsoft.com/office/officeart/2005/8/layout/list1"/>
    <dgm:cxn modelId="{0A03B5E7-00F9-4F2E-8DE4-AADE908ECC65}" type="presParOf" srcId="{964E4649-D379-4476-B09F-4018D9C86399}" destId="{8AFD06CC-1E59-4BE6-8B30-7B16AB6F239F}" srcOrd="16" destOrd="0" presId="urn:microsoft.com/office/officeart/2005/8/layout/list1"/>
    <dgm:cxn modelId="{4FAB57E7-1A09-448D-9C27-2FA0F07234B8}" type="presParOf" srcId="{8AFD06CC-1E59-4BE6-8B30-7B16AB6F239F}" destId="{D3873CA4-3AB5-4E23-96AB-93BCEC97E85E}" srcOrd="0" destOrd="0" presId="urn:microsoft.com/office/officeart/2005/8/layout/list1"/>
    <dgm:cxn modelId="{6C924252-8F75-49D8-BC85-9390B4E93234}" type="presParOf" srcId="{8AFD06CC-1E59-4BE6-8B30-7B16AB6F239F}" destId="{97D6A757-3607-4D01-9DAF-15DF868C279C}" srcOrd="1" destOrd="0" presId="urn:microsoft.com/office/officeart/2005/8/layout/list1"/>
    <dgm:cxn modelId="{6AEF318B-6715-4289-B52C-245DFD1DCF3F}" type="presParOf" srcId="{964E4649-D379-4476-B09F-4018D9C86399}" destId="{E6503F74-2EBE-4855-9741-1577CC65B006}" srcOrd="17" destOrd="0" presId="urn:microsoft.com/office/officeart/2005/8/layout/list1"/>
    <dgm:cxn modelId="{8C43EFF5-0298-41FE-BAA6-8B0D76B03FF9}" type="presParOf" srcId="{964E4649-D379-4476-B09F-4018D9C86399}" destId="{47156B4E-8CC5-4D6E-B62B-1DA98D73865F}" srcOrd="18" destOrd="0" presId="urn:microsoft.com/office/officeart/2005/8/layout/list1"/>
    <dgm:cxn modelId="{67A51BE9-3923-4B80-9897-3A13C592A456}" type="presParOf" srcId="{964E4649-D379-4476-B09F-4018D9C86399}" destId="{A69E4E2A-BBE7-40CC-944C-7DBFDDC391BB}" srcOrd="19" destOrd="0" presId="urn:microsoft.com/office/officeart/2005/8/layout/list1"/>
    <dgm:cxn modelId="{D4D08BF8-40C9-483A-A450-61E668988A23}" type="presParOf" srcId="{964E4649-D379-4476-B09F-4018D9C86399}" destId="{A17EB2FE-212C-4E98-988C-67DD03EEC00B}" srcOrd="20" destOrd="0" presId="urn:microsoft.com/office/officeart/2005/8/layout/list1"/>
    <dgm:cxn modelId="{9C6B57DF-86F6-4CD2-B0B1-9F451D561790}" type="presParOf" srcId="{A17EB2FE-212C-4E98-988C-67DD03EEC00B}" destId="{1D28C05C-C3DA-4F0A-BFAE-E9F2CF623EA1}" srcOrd="0" destOrd="0" presId="urn:microsoft.com/office/officeart/2005/8/layout/list1"/>
    <dgm:cxn modelId="{C9F97ED5-C46A-4A22-83AA-7CE3B5E15BEB}" type="presParOf" srcId="{A17EB2FE-212C-4E98-988C-67DD03EEC00B}" destId="{3C7EA6F6-565D-4890-A9A2-1C907449CB96}" srcOrd="1" destOrd="0" presId="urn:microsoft.com/office/officeart/2005/8/layout/list1"/>
    <dgm:cxn modelId="{2154E581-0E25-49A9-ACDD-43F91415EF33}" type="presParOf" srcId="{964E4649-D379-4476-B09F-4018D9C86399}" destId="{2529A80C-903C-416B-BFB1-C567ED5EBD7B}" srcOrd="21" destOrd="0" presId="urn:microsoft.com/office/officeart/2005/8/layout/list1"/>
    <dgm:cxn modelId="{4F13A6B9-639C-4CCF-A971-08518EB1938F}" type="presParOf" srcId="{964E4649-D379-4476-B09F-4018D9C86399}" destId="{671C1F7A-334D-41B8-95C4-411EC803F6FC}" srcOrd="22" destOrd="0" presId="urn:microsoft.com/office/officeart/2005/8/layout/list1"/>
    <dgm:cxn modelId="{24FC2F8E-43C1-40D6-A709-C297FE16FEEE}" type="presParOf" srcId="{964E4649-D379-4476-B09F-4018D9C86399}" destId="{55CE27F1-83CE-486E-BBF8-3195CE9AD8B1}" srcOrd="23" destOrd="0" presId="urn:microsoft.com/office/officeart/2005/8/layout/list1"/>
    <dgm:cxn modelId="{C171F586-8DDE-45E2-9503-6C9F72D7B493}" type="presParOf" srcId="{964E4649-D379-4476-B09F-4018D9C86399}" destId="{0BEB6E7F-220C-4A24-87B2-ACCD2260D2CA}" srcOrd="24" destOrd="0" presId="urn:microsoft.com/office/officeart/2005/8/layout/list1"/>
    <dgm:cxn modelId="{9CDBA0A9-87D6-4D5C-B555-C6CA693E918B}" type="presParOf" srcId="{0BEB6E7F-220C-4A24-87B2-ACCD2260D2CA}" destId="{D38664C2-7E5F-49E1-8428-300411E4EF3A}" srcOrd="0" destOrd="0" presId="urn:microsoft.com/office/officeart/2005/8/layout/list1"/>
    <dgm:cxn modelId="{3884A0DB-18ED-46FB-A437-40AC807530F0}" type="presParOf" srcId="{0BEB6E7F-220C-4A24-87B2-ACCD2260D2CA}" destId="{572FA430-6AF0-4352-B3B3-D384C8A936CE}" srcOrd="1" destOrd="0" presId="urn:microsoft.com/office/officeart/2005/8/layout/list1"/>
    <dgm:cxn modelId="{8AD20E88-C332-44E6-AE73-0580459975F2}" type="presParOf" srcId="{964E4649-D379-4476-B09F-4018D9C86399}" destId="{6D8BFAC5-07BF-4DBE-9255-E96D48CC8C4D}" srcOrd="25" destOrd="0" presId="urn:microsoft.com/office/officeart/2005/8/layout/list1"/>
    <dgm:cxn modelId="{CCC052F5-528A-4D15-A898-E4C3511C5CF4}" type="presParOf" srcId="{964E4649-D379-4476-B09F-4018D9C86399}" destId="{08A782F5-C2E1-43C7-9158-765B2B57E489}"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573592-3B25-4219-ADFB-7FBDD84EF4F1}" type="doc">
      <dgm:prSet loTypeId="urn:microsoft.com/office/officeart/2005/8/layout/hProcess9" loCatId="process" qsTypeId="urn:microsoft.com/office/officeart/2005/8/quickstyle/simple1" qsCatId="simple" csTypeId="urn:microsoft.com/office/officeart/2005/8/colors/colorful4" csCatId="colorful" phldr="1"/>
      <dgm:spPr/>
    </dgm:pt>
    <dgm:pt modelId="{D1B3A433-D291-4EC2-8C87-576F86C5DD3B}">
      <dgm:prSet phldrT="[Texte]" custT="1"/>
      <dgm:spPr/>
      <dgm:t>
        <a:bodyPr/>
        <a:lstStyle/>
        <a:p>
          <a:pPr algn="ctr"/>
          <a:r>
            <a:rPr lang="fr-FR" sz="1400" b="1" i="0" dirty="0">
              <a:latin typeface="Montserrat" panose="00000500000000000000" pitchFamily="2" charset="0"/>
              <a:cs typeface="Calibri" panose="020F0502020204030204" pitchFamily="34" charset="0"/>
            </a:rPr>
            <a:t>BLOC 1 </a:t>
          </a:r>
        </a:p>
        <a:p>
          <a:pPr algn="ctr"/>
          <a:r>
            <a:rPr lang="fr-FR" sz="1300" b="1" dirty="0">
              <a:latin typeface="Montserrat" panose="00000500000000000000" pitchFamily="2" charset="0"/>
              <a:cs typeface="Calibri" panose="020F0502020204030204" pitchFamily="34" charset="0"/>
            </a:rPr>
            <a:t>Piloter le développement opérationnel du plan d’actions commerciales</a:t>
          </a:r>
        </a:p>
      </dgm:t>
    </dgm:pt>
    <dgm:pt modelId="{E83510AE-1BDF-47AC-B620-B77854AF6C83}" type="parTrans" cxnId="{6EB092CA-7B9D-4FB1-A312-BA316D077563}">
      <dgm:prSet/>
      <dgm:spPr/>
      <dgm:t>
        <a:bodyPr/>
        <a:lstStyle/>
        <a:p>
          <a:pPr algn="ctr"/>
          <a:endParaRPr lang="fr-FR"/>
        </a:p>
      </dgm:t>
    </dgm:pt>
    <dgm:pt modelId="{3A1F8735-F229-4642-AFD3-FD6B00E7A66B}" type="sibTrans" cxnId="{6EB092CA-7B9D-4FB1-A312-BA316D077563}">
      <dgm:prSet/>
      <dgm:spPr/>
      <dgm:t>
        <a:bodyPr/>
        <a:lstStyle/>
        <a:p>
          <a:pPr algn="ctr"/>
          <a:endParaRPr lang="fr-FR"/>
        </a:p>
      </dgm:t>
    </dgm:pt>
    <dgm:pt modelId="{60620B4D-3C20-4308-91B2-D649DA45930C}">
      <dgm:prSet phldrT="[Texte]" custT="1"/>
      <dgm:spPr/>
      <dgm:t>
        <a:bodyPr/>
        <a:lstStyle/>
        <a:p>
          <a:pPr algn="ctr"/>
          <a:r>
            <a:rPr lang="fr-FR" sz="1400" b="1" i="0" dirty="0">
              <a:latin typeface="Montserrat" panose="00000500000000000000" pitchFamily="2" charset="0"/>
              <a:cs typeface="Calibri" panose="020F0502020204030204" pitchFamily="34" charset="0"/>
            </a:rPr>
            <a:t>BLOC 2</a:t>
          </a:r>
        </a:p>
        <a:p>
          <a:pPr algn="ctr"/>
          <a:r>
            <a:rPr lang="fr-FR" sz="1300" b="1" i="0" dirty="0">
              <a:latin typeface="Montserrat" panose="00000500000000000000" pitchFamily="2" charset="0"/>
              <a:cs typeface="Calibri" panose="020F0502020204030204" pitchFamily="34" charset="0"/>
            </a:rPr>
            <a:t>Développer la stratégie de croissance de l’entreprise</a:t>
          </a:r>
          <a:endParaRPr lang="fr-FR" sz="1300" b="1" dirty="0">
            <a:latin typeface="Montserrat" panose="00000500000000000000" pitchFamily="2" charset="0"/>
            <a:cs typeface="Calibri" panose="020F0502020204030204" pitchFamily="34" charset="0"/>
          </a:endParaRPr>
        </a:p>
      </dgm:t>
    </dgm:pt>
    <dgm:pt modelId="{1B9AE109-4D15-4F68-97B5-91B6F6A97CAD}" type="parTrans" cxnId="{A229DAB2-FBD6-436B-BBA9-9937DBE9A940}">
      <dgm:prSet/>
      <dgm:spPr/>
      <dgm:t>
        <a:bodyPr/>
        <a:lstStyle/>
        <a:p>
          <a:endParaRPr lang="fr-FR"/>
        </a:p>
      </dgm:t>
    </dgm:pt>
    <dgm:pt modelId="{FE4D64F2-81EA-45F4-BB18-6E7648519408}" type="sibTrans" cxnId="{A229DAB2-FBD6-436B-BBA9-9937DBE9A940}">
      <dgm:prSet/>
      <dgm:spPr/>
      <dgm:t>
        <a:bodyPr/>
        <a:lstStyle/>
        <a:p>
          <a:endParaRPr lang="fr-FR"/>
        </a:p>
      </dgm:t>
    </dgm:pt>
    <dgm:pt modelId="{60507AE1-7D69-4B81-B361-C1B85A573714}">
      <dgm:prSet phldrT="[Texte]" custT="1"/>
      <dgm:spPr/>
      <dgm:t>
        <a:bodyPr/>
        <a:lstStyle/>
        <a:p>
          <a:pPr algn="ctr"/>
          <a:r>
            <a:rPr lang="fr-FR" sz="1400" b="1" i="0" dirty="0">
              <a:latin typeface="Montserrat" panose="00000500000000000000" pitchFamily="2" charset="0"/>
              <a:cs typeface="Calibri" panose="020F0502020204030204" pitchFamily="34" charset="0"/>
            </a:rPr>
            <a:t>BLOC 3 </a:t>
          </a:r>
        </a:p>
        <a:p>
          <a:pPr algn="ctr"/>
          <a:r>
            <a:rPr lang="fr-FR" sz="1300" b="1" i="0" dirty="0">
              <a:latin typeface="Montserrat" panose="00000500000000000000" pitchFamily="2" charset="0"/>
              <a:cs typeface="Calibri" panose="020F0502020204030204" pitchFamily="34" charset="0"/>
            </a:rPr>
            <a:t>Manager                         une                        équipe          commerciale</a:t>
          </a:r>
          <a:endParaRPr lang="fr-FR" sz="1300" b="1" dirty="0">
            <a:latin typeface="Montserrat" panose="00000500000000000000" pitchFamily="2" charset="0"/>
            <a:cs typeface="Calibri" panose="020F0502020204030204" pitchFamily="34" charset="0"/>
          </a:endParaRPr>
        </a:p>
      </dgm:t>
    </dgm:pt>
    <dgm:pt modelId="{71EF6754-867C-4288-B4AA-D17C2E04B996}" type="parTrans" cxnId="{9DD64586-0CA2-479D-9089-352C6811B161}">
      <dgm:prSet/>
      <dgm:spPr/>
      <dgm:t>
        <a:bodyPr/>
        <a:lstStyle/>
        <a:p>
          <a:endParaRPr lang="fr-FR"/>
        </a:p>
      </dgm:t>
    </dgm:pt>
    <dgm:pt modelId="{BDCFBAD5-C032-4633-A167-D97A6CCF35FD}" type="sibTrans" cxnId="{9DD64586-0CA2-479D-9089-352C6811B161}">
      <dgm:prSet/>
      <dgm:spPr/>
      <dgm:t>
        <a:bodyPr/>
        <a:lstStyle/>
        <a:p>
          <a:endParaRPr lang="fr-FR"/>
        </a:p>
      </dgm:t>
    </dgm:pt>
    <dgm:pt modelId="{F2A7B7D2-1058-41CD-8C8F-9ED431B55922}" type="pres">
      <dgm:prSet presAssocID="{A9573592-3B25-4219-ADFB-7FBDD84EF4F1}" presName="CompostProcess" presStyleCnt="0">
        <dgm:presLayoutVars>
          <dgm:dir/>
          <dgm:resizeHandles val="exact"/>
        </dgm:presLayoutVars>
      </dgm:prSet>
      <dgm:spPr/>
    </dgm:pt>
    <dgm:pt modelId="{5C27533F-0D5D-4072-9BB1-126357873CD8}" type="pres">
      <dgm:prSet presAssocID="{A9573592-3B25-4219-ADFB-7FBDD84EF4F1}" presName="arrow" presStyleLbl="bgShp" presStyleIdx="0" presStyleCnt="1"/>
      <dgm:spPr/>
    </dgm:pt>
    <dgm:pt modelId="{E702DF8D-6BDE-4188-AC10-10DD209885B9}" type="pres">
      <dgm:prSet presAssocID="{A9573592-3B25-4219-ADFB-7FBDD84EF4F1}" presName="linearProcess" presStyleCnt="0"/>
      <dgm:spPr/>
    </dgm:pt>
    <dgm:pt modelId="{DCDA2499-1B59-4DF8-B3EC-2A294676B0EC}" type="pres">
      <dgm:prSet presAssocID="{D1B3A433-D291-4EC2-8C87-576F86C5DD3B}" presName="textNode" presStyleLbl="node1" presStyleIdx="0" presStyleCnt="3">
        <dgm:presLayoutVars>
          <dgm:bulletEnabled val="1"/>
        </dgm:presLayoutVars>
      </dgm:prSet>
      <dgm:spPr/>
    </dgm:pt>
    <dgm:pt modelId="{9B11D85F-E773-461E-8CD9-EC3C6C2E4CED}" type="pres">
      <dgm:prSet presAssocID="{3A1F8735-F229-4642-AFD3-FD6B00E7A66B}" presName="sibTrans" presStyleCnt="0"/>
      <dgm:spPr/>
    </dgm:pt>
    <dgm:pt modelId="{983E783B-742E-4FD1-9695-4AF29D3E5463}" type="pres">
      <dgm:prSet presAssocID="{60620B4D-3C20-4308-91B2-D649DA45930C}" presName="textNode" presStyleLbl="node1" presStyleIdx="1" presStyleCnt="3">
        <dgm:presLayoutVars>
          <dgm:bulletEnabled val="1"/>
        </dgm:presLayoutVars>
      </dgm:prSet>
      <dgm:spPr/>
    </dgm:pt>
    <dgm:pt modelId="{895F7387-E641-4F8E-A93E-2AB5DA41639A}" type="pres">
      <dgm:prSet presAssocID="{FE4D64F2-81EA-45F4-BB18-6E7648519408}" presName="sibTrans" presStyleCnt="0"/>
      <dgm:spPr/>
    </dgm:pt>
    <dgm:pt modelId="{313FCA0E-7BBF-40DA-9D2A-E2900E1AF977}" type="pres">
      <dgm:prSet presAssocID="{60507AE1-7D69-4B81-B361-C1B85A573714}" presName="textNode" presStyleLbl="node1" presStyleIdx="2" presStyleCnt="3">
        <dgm:presLayoutVars>
          <dgm:bulletEnabled val="1"/>
        </dgm:presLayoutVars>
      </dgm:prSet>
      <dgm:spPr/>
    </dgm:pt>
  </dgm:ptLst>
  <dgm:cxnLst>
    <dgm:cxn modelId="{DF023F37-80ED-410E-8749-BC500CEBC951}" type="presOf" srcId="{60620B4D-3C20-4308-91B2-D649DA45930C}" destId="{983E783B-742E-4FD1-9695-4AF29D3E5463}" srcOrd="0" destOrd="0" presId="urn:microsoft.com/office/officeart/2005/8/layout/hProcess9"/>
    <dgm:cxn modelId="{C4F4425D-56D3-4F7F-B5F2-41BF071A5ADF}" type="presOf" srcId="{D1B3A433-D291-4EC2-8C87-576F86C5DD3B}" destId="{DCDA2499-1B59-4DF8-B3EC-2A294676B0EC}" srcOrd="0" destOrd="0" presId="urn:microsoft.com/office/officeart/2005/8/layout/hProcess9"/>
    <dgm:cxn modelId="{9DD64586-0CA2-479D-9089-352C6811B161}" srcId="{A9573592-3B25-4219-ADFB-7FBDD84EF4F1}" destId="{60507AE1-7D69-4B81-B361-C1B85A573714}" srcOrd="2" destOrd="0" parTransId="{71EF6754-867C-4288-B4AA-D17C2E04B996}" sibTransId="{BDCFBAD5-C032-4633-A167-D97A6CCF35FD}"/>
    <dgm:cxn modelId="{989326A9-6C96-4B87-984E-581D8F894FE8}" type="presOf" srcId="{A9573592-3B25-4219-ADFB-7FBDD84EF4F1}" destId="{F2A7B7D2-1058-41CD-8C8F-9ED431B55922}" srcOrd="0" destOrd="0" presId="urn:microsoft.com/office/officeart/2005/8/layout/hProcess9"/>
    <dgm:cxn modelId="{A229DAB2-FBD6-436B-BBA9-9937DBE9A940}" srcId="{A9573592-3B25-4219-ADFB-7FBDD84EF4F1}" destId="{60620B4D-3C20-4308-91B2-D649DA45930C}" srcOrd="1" destOrd="0" parTransId="{1B9AE109-4D15-4F68-97B5-91B6F6A97CAD}" sibTransId="{FE4D64F2-81EA-45F4-BB18-6E7648519408}"/>
    <dgm:cxn modelId="{6EB092CA-7B9D-4FB1-A312-BA316D077563}" srcId="{A9573592-3B25-4219-ADFB-7FBDD84EF4F1}" destId="{D1B3A433-D291-4EC2-8C87-576F86C5DD3B}" srcOrd="0" destOrd="0" parTransId="{E83510AE-1BDF-47AC-B620-B77854AF6C83}" sibTransId="{3A1F8735-F229-4642-AFD3-FD6B00E7A66B}"/>
    <dgm:cxn modelId="{C88BA9DA-9187-41B1-BC68-DBA13DB0E8BD}" type="presOf" srcId="{60507AE1-7D69-4B81-B361-C1B85A573714}" destId="{313FCA0E-7BBF-40DA-9D2A-E2900E1AF977}" srcOrd="0" destOrd="0" presId="urn:microsoft.com/office/officeart/2005/8/layout/hProcess9"/>
    <dgm:cxn modelId="{002D5FFC-A87E-498D-A74F-8636B7BFF1C6}" type="presParOf" srcId="{F2A7B7D2-1058-41CD-8C8F-9ED431B55922}" destId="{5C27533F-0D5D-4072-9BB1-126357873CD8}" srcOrd="0" destOrd="0" presId="urn:microsoft.com/office/officeart/2005/8/layout/hProcess9"/>
    <dgm:cxn modelId="{531CE297-6434-4946-8C54-7840A4A2525D}" type="presParOf" srcId="{F2A7B7D2-1058-41CD-8C8F-9ED431B55922}" destId="{E702DF8D-6BDE-4188-AC10-10DD209885B9}" srcOrd="1" destOrd="0" presId="urn:microsoft.com/office/officeart/2005/8/layout/hProcess9"/>
    <dgm:cxn modelId="{024D0B14-D2C8-4CC9-A5D0-9952CF2E0BE6}" type="presParOf" srcId="{E702DF8D-6BDE-4188-AC10-10DD209885B9}" destId="{DCDA2499-1B59-4DF8-B3EC-2A294676B0EC}" srcOrd="0" destOrd="0" presId="urn:microsoft.com/office/officeart/2005/8/layout/hProcess9"/>
    <dgm:cxn modelId="{AC56EAC1-8923-4CB6-9558-85B51F376043}" type="presParOf" srcId="{E702DF8D-6BDE-4188-AC10-10DD209885B9}" destId="{9B11D85F-E773-461E-8CD9-EC3C6C2E4CED}" srcOrd="1" destOrd="0" presId="urn:microsoft.com/office/officeart/2005/8/layout/hProcess9"/>
    <dgm:cxn modelId="{588F024D-ACC5-4533-9CE3-A1FD3B5E6AC3}" type="presParOf" srcId="{E702DF8D-6BDE-4188-AC10-10DD209885B9}" destId="{983E783B-742E-4FD1-9695-4AF29D3E5463}" srcOrd="2" destOrd="0" presId="urn:microsoft.com/office/officeart/2005/8/layout/hProcess9"/>
    <dgm:cxn modelId="{E39B59E8-6BE5-4500-ADC3-089D61782C59}" type="presParOf" srcId="{E702DF8D-6BDE-4188-AC10-10DD209885B9}" destId="{895F7387-E641-4F8E-A93E-2AB5DA41639A}" srcOrd="3" destOrd="0" presId="urn:microsoft.com/office/officeart/2005/8/layout/hProcess9"/>
    <dgm:cxn modelId="{E30233E3-3566-4F67-9042-8D25CEE44E0A}" type="presParOf" srcId="{E702DF8D-6BDE-4188-AC10-10DD209885B9}" destId="{313FCA0E-7BBF-40DA-9D2A-E2900E1AF977}"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2867C79-82B9-4DF0-91CE-6E947208D489}" type="doc">
      <dgm:prSet loTypeId="urn:microsoft.com/office/officeart/2005/8/layout/lProcess2" loCatId="list" qsTypeId="urn:microsoft.com/office/officeart/2005/8/quickstyle/simple1" qsCatId="simple" csTypeId="urn:microsoft.com/office/officeart/2005/8/colors/colorful3" csCatId="colorful" phldr="1"/>
      <dgm:spPr/>
      <dgm:t>
        <a:bodyPr/>
        <a:lstStyle/>
        <a:p>
          <a:endParaRPr lang="fr-FR"/>
        </a:p>
      </dgm:t>
    </dgm:pt>
    <dgm:pt modelId="{4458232A-D8C5-4BB8-9294-E6B2B93A3A3E}">
      <dgm:prSet phldrT="[Texte]" custT="1"/>
      <dgm:spPr/>
      <dgm:t>
        <a:bodyPr/>
        <a:lstStyle/>
        <a:p>
          <a:r>
            <a:rPr lang="fr-FR" sz="1400" b="1" dirty="0">
              <a:latin typeface="Montserrat" panose="00000500000000000000" pitchFamily="2" charset="0"/>
              <a:cs typeface="Calibri" panose="020F0502020204030204" pitchFamily="34" charset="0"/>
            </a:rPr>
            <a:t>BLOC 1</a:t>
          </a:r>
        </a:p>
      </dgm:t>
    </dgm:pt>
    <dgm:pt modelId="{889689AC-F835-4C04-A650-38819DE59740}" type="parTrans" cxnId="{370FAF2E-299A-42AA-B856-49E229836F82}">
      <dgm:prSet/>
      <dgm:spPr/>
      <dgm:t>
        <a:bodyPr/>
        <a:lstStyle/>
        <a:p>
          <a:endParaRPr lang="fr-FR"/>
        </a:p>
      </dgm:t>
    </dgm:pt>
    <dgm:pt modelId="{3E148814-7155-4F10-804A-B931A08DD42F}" type="sibTrans" cxnId="{370FAF2E-299A-42AA-B856-49E229836F82}">
      <dgm:prSet/>
      <dgm:spPr/>
      <dgm:t>
        <a:bodyPr/>
        <a:lstStyle/>
        <a:p>
          <a:endParaRPr lang="fr-FR"/>
        </a:p>
      </dgm:t>
    </dgm:pt>
    <dgm:pt modelId="{0CCDB0C9-9560-427F-B5F1-051635C9DBE6}">
      <dgm:prSet phldrT="[Texte]" custT="1"/>
      <dgm:spPr/>
      <dgm:t>
        <a:bodyPr/>
        <a:lstStyle/>
        <a:p>
          <a:r>
            <a:rPr lang="fr-FR" sz="1400" b="1" dirty="0">
              <a:latin typeface="Montserrat" panose="00000500000000000000" pitchFamily="2" charset="0"/>
              <a:cs typeface="Calibri" panose="020F0502020204030204" pitchFamily="34" charset="0"/>
            </a:rPr>
            <a:t>BLOC 2</a:t>
          </a:r>
        </a:p>
      </dgm:t>
    </dgm:pt>
    <dgm:pt modelId="{837770A3-E636-4F0A-B625-FA0CFC5AD631}" type="parTrans" cxnId="{E85C4791-AD6B-4122-8440-0EDFE32B60D0}">
      <dgm:prSet/>
      <dgm:spPr/>
      <dgm:t>
        <a:bodyPr/>
        <a:lstStyle/>
        <a:p>
          <a:endParaRPr lang="fr-FR"/>
        </a:p>
      </dgm:t>
    </dgm:pt>
    <dgm:pt modelId="{A7AD8EEF-54A4-4D2D-B6C2-EFCB33EFA403}" type="sibTrans" cxnId="{E85C4791-AD6B-4122-8440-0EDFE32B60D0}">
      <dgm:prSet/>
      <dgm:spPr/>
      <dgm:t>
        <a:bodyPr/>
        <a:lstStyle/>
        <a:p>
          <a:endParaRPr lang="fr-FR"/>
        </a:p>
      </dgm:t>
    </dgm:pt>
    <dgm:pt modelId="{5E41F1C7-50DE-482E-AB3B-109B69B08DB7}">
      <dgm:prSet phldrT="[Texte]" custT="1"/>
      <dgm:spPr/>
      <dgm:t>
        <a:bodyPr/>
        <a:lstStyle/>
        <a:p>
          <a:r>
            <a:rPr lang="fr-FR" sz="1400" b="1" dirty="0">
              <a:latin typeface="Montserrat" panose="00000500000000000000" pitchFamily="2" charset="0"/>
              <a:cs typeface="Calibri" panose="020F0502020204030204" pitchFamily="34" charset="0"/>
            </a:rPr>
            <a:t>BLOC 3</a:t>
          </a:r>
        </a:p>
      </dgm:t>
    </dgm:pt>
    <dgm:pt modelId="{EDB1E835-AC08-43E6-A5B7-9B5618DE744C}" type="parTrans" cxnId="{FE0516B6-FBF7-4D68-8796-186DF4CBA9CE}">
      <dgm:prSet/>
      <dgm:spPr/>
      <dgm:t>
        <a:bodyPr/>
        <a:lstStyle/>
        <a:p>
          <a:endParaRPr lang="fr-FR"/>
        </a:p>
      </dgm:t>
    </dgm:pt>
    <dgm:pt modelId="{DF0DF4EB-4740-4590-BCA7-1A5BEE8E3AE7}" type="sibTrans" cxnId="{FE0516B6-FBF7-4D68-8796-186DF4CBA9CE}">
      <dgm:prSet/>
      <dgm:spPr/>
      <dgm:t>
        <a:bodyPr/>
        <a:lstStyle/>
        <a:p>
          <a:endParaRPr lang="fr-FR"/>
        </a:p>
      </dgm:t>
    </dgm:pt>
    <dgm:pt modelId="{EB3FCC5C-3BCE-41BB-BCE3-7251BFB643CF}">
      <dgm:prSet phldrT="[Texte]" custT="1"/>
      <dgm:spPr/>
      <dgm:t>
        <a:bodyPr/>
        <a:lstStyle/>
        <a:p>
          <a:r>
            <a:rPr lang="fr-FR" sz="1200" b="1" dirty="0">
              <a:latin typeface="Montserrat" panose="00000500000000000000" pitchFamily="2" charset="0"/>
              <a:cs typeface="Calibri" panose="020F0502020204030204" pitchFamily="34" charset="0"/>
            </a:rPr>
            <a:t>Piloter le développement opérationnel du plan d’actions commerciales</a:t>
          </a:r>
        </a:p>
      </dgm:t>
    </dgm:pt>
    <dgm:pt modelId="{FC0ABFF0-C737-4621-977D-3C808B2A0F42}" type="parTrans" cxnId="{4243408F-F6A2-46AF-8985-5BE1A8157732}">
      <dgm:prSet/>
      <dgm:spPr/>
      <dgm:t>
        <a:bodyPr/>
        <a:lstStyle/>
        <a:p>
          <a:endParaRPr lang="fr-FR"/>
        </a:p>
      </dgm:t>
    </dgm:pt>
    <dgm:pt modelId="{3092D3ED-6C5F-4591-9E5A-28FFD3B480E6}" type="sibTrans" cxnId="{4243408F-F6A2-46AF-8985-5BE1A8157732}">
      <dgm:prSet/>
      <dgm:spPr/>
      <dgm:t>
        <a:bodyPr/>
        <a:lstStyle/>
        <a:p>
          <a:endParaRPr lang="fr-FR"/>
        </a:p>
      </dgm:t>
    </dgm:pt>
    <dgm:pt modelId="{2FBD3901-4F5A-40A3-936E-EDED37A390ED}">
      <dgm:prSet phldrT="[Texte]" custT="1"/>
      <dgm:spPr/>
      <dgm:t>
        <a:bodyPr/>
        <a:lstStyle/>
        <a:p>
          <a:r>
            <a:rPr lang="fr-FR" sz="1200" b="1" dirty="0">
              <a:latin typeface="Montserrat" panose="00000500000000000000" pitchFamily="2" charset="0"/>
              <a:cs typeface="Calibri" panose="020F0502020204030204" pitchFamily="34" charset="0"/>
            </a:rPr>
            <a:t>Développer la stratégie de croissance de l’entreprise</a:t>
          </a:r>
        </a:p>
      </dgm:t>
    </dgm:pt>
    <dgm:pt modelId="{9A0B2E86-723A-44ED-B06E-3879C7909685}" type="parTrans" cxnId="{A2E55FCD-9D4D-4116-ACDC-72954D557A81}">
      <dgm:prSet/>
      <dgm:spPr/>
      <dgm:t>
        <a:bodyPr/>
        <a:lstStyle/>
        <a:p>
          <a:endParaRPr lang="fr-FR"/>
        </a:p>
      </dgm:t>
    </dgm:pt>
    <dgm:pt modelId="{CCC3A41D-77A5-4F5A-9F6A-87535B9A0524}" type="sibTrans" cxnId="{A2E55FCD-9D4D-4116-ACDC-72954D557A81}">
      <dgm:prSet/>
      <dgm:spPr/>
      <dgm:t>
        <a:bodyPr/>
        <a:lstStyle/>
        <a:p>
          <a:endParaRPr lang="fr-FR"/>
        </a:p>
      </dgm:t>
    </dgm:pt>
    <dgm:pt modelId="{2112B9B1-B096-47B7-AF2A-79BBE325760B}">
      <dgm:prSet phldrT="[Texte]" custT="1"/>
      <dgm:spPr/>
      <dgm:t>
        <a:bodyPr/>
        <a:lstStyle/>
        <a:p>
          <a:r>
            <a:rPr lang="fr-FR" sz="1200" b="1" dirty="0">
              <a:latin typeface="Montserrat" panose="00000500000000000000" pitchFamily="2" charset="0"/>
              <a:cs typeface="Calibri" panose="020F0502020204030204" pitchFamily="34" charset="0"/>
            </a:rPr>
            <a:t>Manager une         équipe           commerciale</a:t>
          </a:r>
        </a:p>
      </dgm:t>
    </dgm:pt>
    <dgm:pt modelId="{77C266A2-489F-47A3-825E-86E2EE9102AC}" type="parTrans" cxnId="{0A15EC5E-CB89-4043-987A-15A72FFB057C}">
      <dgm:prSet/>
      <dgm:spPr/>
      <dgm:t>
        <a:bodyPr/>
        <a:lstStyle/>
        <a:p>
          <a:endParaRPr lang="fr-FR"/>
        </a:p>
      </dgm:t>
    </dgm:pt>
    <dgm:pt modelId="{A7DFA093-E0A2-43D3-9B69-FEE3DDD849B8}" type="sibTrans" cxnId="{0A15EC5E-CB89-4043-987A-15A72FFB057C}">
      <dgm:prSet/>
      <dgm:spPr/>
      <dgm:t>
        <a:bodyPr/>
        <a:lstStyle/>
        <a:p>
          <a:endParaRPr lang="fr-FR"/>
        </a:p>
      </dgm:t>
    </dgm:pt>
    <dgm:pt modelId="{8A50EEBF-8772-4781-B988-3EAB33AEC759}">
      <dgm:prSet phldrT="[Texte]" custT="1"/>
      <dgm:spPr/>
      <dgm:t>
        <a:bodyPr/>
        <a:lstStyle/>
        <a:p>
          <a:r>
            <a:rPr lang="fr-FR" sz="1400" b="1" dirty="0">
              <a:latin typeface="Montserrat" panose="00000500000000000000" pitchFamily="2" charset="0"/>
              <a:cs typeface="Calibri" panose="020F0502020204030204" pitchFamily="34" charset="0"/>
            </a:rPr>
            <a:t>195 H</a:t>
          </a:r>
        </a:p>
      </dgm:t>
    </dgm:pt>
    <dgm:pt modelId="{EB6EE658-70D4-4A60-BCD3-5D4A72B69DED}" type="parTrans" cxnId="{86F749D9-27EC-4598-A5D7-7A609B83C80C}">
      <dgm:prSet/>
      <dgm:spPr/>
      <dgm:t>
        <a:bodyPr/>
        <a:lstStyle/>
        <a:p>
          <a:endParaRPr lang="fr-FR"/>
        </a:p>
      </dgm:t>
    </dgm:pt>
    <dgm:pt modelId="{258074FE-9812-4110-B04E-72DDB1D47F92}" type="sibTrans" cxnId="{86F749D9-27EC-4598-A5D7-7A609B83C80C}">
      <dgm:prSet/>
      <dgm:spPr/>
      <dgm:t>
        <a:bodyPr/>
        <a:lstStyle/>
        <a:p>
          <a:endParaRPr lang="fr-FR"/>
        </a:p>
      </dgm:t>
    </dgm:pt>
    <dgm:pt modelId="{DC031485-6FF4-4774-ADF1-01E9E3E4A3FF}">
      <dgm:prSet phldrT="[Texte]" custT="1"/>
      <dgm:spPr/>
      <dgm:t>
        <a:bodyPr/>
        <a:lstStyle/>
        <a:p>
          <a:r>
            <a:rPr lang="fr-FR" sz="1400" b="1" dirty="0">
              <a:latin typeface="Montserrat" panose="00000500000000000000" pitchFamily="2" charset="0"/>
              <a:cs typeface="Calibri" panose="020F0502020204030204" pitchFamily="34" charset="0"/>
            </a:rPr>
            <a:t>200 H</a:t>
          </a:r>
        </a:p>
      </dgm:t>
    </dgm:pt>
    <dgm:pt modelId="{B742B33A-C9A3-4FA1-B686-0576D6F66563}" type="parTrans" cxnId="{C7B5B663-989A-48EE-A4CF-28E121B20314}">
      <dgm:prSet/>
      <dgm:spPr/>
      <dgm:t>
        <a:bodyPr/>
        <a:lstStyle/>
        <a:p>
          <a:endParaRPr lang="fr-FR"/>
        </a:p>
      </dgm:t>
    </dgm:pt>
    <dgm:pt modelId="{C669A9AF-96E2-42D8-91B0-083845B98720}" type="sibTrans" cxnId="{C7B5B663-989A-48EE-A4CF-28E121B20314}">
      <dgm:prSet/>
      <dgm:spPr/>
      <dgm:t>
        <a:bodyPr/>
        <a:lstStyle/>
        <a:p>
          <a:endParaRPr lang="fr-FR"/>
        </a:p>
      </dgm:t>
    </dgm:pt>
    <dgm:pt modelId="{80D273D4-5CEA-4078-8FE8-02423E9CFF80}">
      <dgm:prSet phldrT="[Texte]" custT="1"/>
      <dgm:spPr/>
      <dgm:t>
        <a:bodyPr/>
        <a:lstStyle/>
        <a:p>
          <a:r>
            <a:rPr lang="fr-FR" sz="1400" b="1" dirty="0">
              <a:latin typeface="Montserrat" panose="00000500000000000000" pitchFamily="2" charset="0"/>
              <a:cs typeface="Calibri" panose="020F0502020204030204" pitchFamily="34" charset="0"/>
            </a:rPr>
            <a:t>155 H</a:t>
          </a:r>
        </a:p>
      </dgm:t>
    </dgm:pt>
    <dgm:pt modelId="{6F07DB4A-2516-445D-AABA-81E1D2CA0A36}" type="parTrans" cxnId="{B3068698-9FE2-4BAB-B8E0-920F7D88DD79}">
      <dgm:prSet/>
      <dgm:spPr/>
      <dgm:t>
        <a:bodyPr/>
        <a:lstStyle/>
        <a:p>
          <a:endParaRPr lang="fr-FR"/>
        </a:p>
      </dgm:t>
    </dgm:pt>
    <dgm:pt modelId="{8DC37550-CD3C-4AD5-8696-5453055850F6}" type="sibTrans" cxnId="{B3068698-9FE2-4BAB-B8E0-920F7D88DD79}">
      <dgm:prSet/>
      <dgm:spPr/>
      <dgm:t>
        <a:bodyPr/>
        <a:lstStyle/>
        <a:p>
          <a:endParaRPr lang="fr-FR"/>
        </a:p>
      </dgm:t>
    </dgm:pt>
    <dgm:pt modelId="{6E02BC61-D9F5-4230-A82F-F19211CBBF25}" type="pres">
      <dgm:prSet presAssocID="{82867C79-82B9-4DF0-91CE-6E947208D489}" presName="theList" presStyleCnt="0">
        <dgm:presLayoutVars>
          <dgm:dir/>
          <dgm:animLvl val="lvl"/>
          <dgm:resizeHandles val="exact"/>
        </dgm:presLayoutVars>
      </dgm:prSet>
      <dgm:spPr/>
    </dgm:pt>
    <dgm:pt modelId="{5D326E5B-7051-4B15-87DD-BE4DB783196F}" type="pres">
      <dgm:prSet presAssocID="{4458232A-D8C5-4BB8-9294-E6B2B93A3A3E}" presName="compNode" presStyleCnt="0"/>
      <dgm:spPr/>
    </dgm:pt>
    <dgm:pt modelId="{6EF66EE8-AAC8-40F2-9837-75B2875F283C}" type="pres">
      <dgm:prSet presAssocID="{4458232A-D8C5-4BB8-9294-E6B2B93A3A3E}" presName="aNode" presStyleLbl="bgShp" presStyleIdx="0" presStyleCnt="3"/>
      <dgm:spPr/>
    </dgm:pt>
    <dgm:pt modelId="{5484F301-D539-469D-8B44-2228712FE834}" type="pres">
      <dgm:prSet presAssocID="{4458232A-D8C5-4BB8-9294-E6B2B93A3A3E}" presName="textNode" presStyleLbl="bgShp" presStyleIdx="0" presStyleCnt="3"/>
      <dgm:spPr/>
    </dgm:pt>
    <dgm:pt modelId="{5101D3D2-D401-4355-AB9E-07C84BB8B4B7}" type="pres">
      <dgm:prSet presAssocID="{4458232A-D8C5-4BB8-9294-E6B2B93A3A3E}" presName="compChildNode" presStyleCnt="0"/>
      <dgm:spPr/>
    </dgm:pt>
    <dgm:pt modelId="{873072C9-2166-45F0-98FC-6B31C257C73F}" type="pres">
      <dgm:prSet presAssocID="{4458232A-D8C5-4BB8-9294-E6B2B93A3A3E}" presName="theInnerList" presStyleCnt="0"/>
      <dgm:spPr/>
    </dgm:pt>
    <dgm:pt modelId="{A6F5D660-DC97-4DD5-B967-65230224AD6C}" type="pres">
      <dgm:prSet presAssocID="{EB3FCC5C-3BCE-41BB-BCE3-7251BFB643CF}" presName="childNode" presStyleLbl="node1" presStyleIdx="0" presStyleCnt="6" custScaleY="137342">
        <dgm:presLayoutVars>
          <dgm:bulletEnabled val="1"/>
        </dgm:presLayoutVars>
      </dgm:prSet>
      <dgm:spPr/>
    </dgm:pt>
    <dgm:pt modelId="{0F19E82F-FEB9-4847-910D-06FCA06C1399}" type="pres">
      <dgm:prSet presAssocID="{EB3FCC5C-3BCE-41BB-BCE3-7251BFB643CF}" presName="aSpace2" presStyleCnt="0"/>
      <dgm:spPr/>
    </dgm:pt>
    <dgm:pt modelId="{65DA5B8F-A19D-4ECA-8A52-B4BE8930722C}" type="pres">
      <dgm:prSet presAssocID="{8A50EEBF-8772-4781-B988-3EAB33AEC759}" presName="childNode" presStyleLbl="node1" presStyleIdx="1" presStyleCnt="6" custScaleY="63898">
        <dgm:presLayoutVars>
          <dgm:bulletEnabled val="1"/>
        </dgm:presLayoutVars>
      </dgm:prSet>
      <dgm:spPr/>
    </dgm:pt>
    <dgm:pt modelId="{F9BCFF16-A4D5-4FCA-954F-CA28AA75DCA4}" type="pres">
      <dgm:prSet presAssocID="{4458232A-D8C5-4BB8-9294-E6B2B93A3A3E}" presName="aSpace" presStyleCnt="0"/>
      <dgm:spPr/>
    </dgm:pt>
    <dgm:pt modelId="{AA0326B1-3F4F-4301-A84D-7775DE89EACC}" type="pres">
      <dgm:prSet presAssocID="{0CCDB0C9-9560-427F-B5F1-051635C9DBE6}" presName="compNode" presStyleCnt="0"/>
      <dgm:spPr/>
    </dgm:pt>
    <dgm:pt modelId="{62CB799C-7EB8-45F3-9420-285B6AB939ED}" type="pres">
      <dgm:prSet presAssocID="{0CCDB0C9-9560-427F-B5F1-051635C9DBE6}" presName="aNode" presStyleLbl="bgShp" presStyleIdx="1" presStyleCnt="3"/>
      <dgm:spPr/>
    </dgm:pt>
    <dgm:pt modelId="{E4372ADF-30D0-4995-ACFC-3AF547F51A13}" type="pres">
      <dgm:prSet presAssocID="{0CCDB0C9-9560-427F-B5F1-051635C9DBE6}" presName="textNode" presStyleLbl="bgShp" presStyleIdx="1" presStyleCnt="3"/>
      <dgm:spPr/>
    </dgm:pt>
    <dgm:pt modelId="{90A2D200-8838-4590-B278-75F639D4B6D1}" type="pres">
      <dgm:prSet presAssocID="{0CCDB0C9-9560-427F-B5F1-051635C9DBE6}" presName="compChildNode" presStyleCnt="0"/>
      <dgm:spPr/>
    </dgm:pt>
    <dgm:pt modelId="{7337D14E-3552-4366-A4E8-375826D864FE}" type="pres">
      <dgm:prSet presAssocID="{0CCDB0C9-9560-427F-B5F1-051635C9DBE6}" presName="theInnerList" presStyleCnt="0"/>
      <dgm:spPr/>
    </dgm:pt>
    <dgm:pt modelId="{037D433B-A60E-4ABC-9A14-9DDC7C1D4EE5}" type="pres">
      <dgm:prSet presAssocID="{2FBD3901-4F5A-40A3-936E-EDED37A390ED}" presName="childNode" presStyleLbl="node1" presStyleIdx="2" presStyleCnt="6" custScaleY="137342">
        <dgm:presLayoutVars>
          <dgm:bulletEnabled val="1"/>
        </dgm:presLayoutVars>
      </dgm:prSet>
      <dgm:spPr/>
    </dgm:pt>
    <dgm:pt modelId="{40E0DF91-A455-41E4-AA29-FBDB0C56D105}" type="pres">
      <dgm:prSet presAssocID="{2FBD3901-4F5A-40A3-936E-EDED37A390ED}" presName="aSpace2" presStyleCnt="0"/>
      <dgm:spPr/>
    </dgm:pt>
    <dgm:pt modelId="{C3733F16-FAEB-4204-A764-886A01E39129}" type="pres">
      <dgm:prSet presAssocID="{DC031485-6FF4-4774-ADF1-01E9E3E4A3FF}" presName="childNode" presStyleLbl="node1" presStyleIdx="3" presStyleCnt="6" custScaleY="63898">
        <dgm:presLayoutVars>
          <dgm:bulletEnabled val="1"/>
        </dgm:presLayoutVars>
      </dgm:prSet>
      <dgm:spPr/>
    </dgm:pt>
    <dgm:pt modelId="{2ADCC723-47C1-4380-AB6C-918BB1CBD745}" type="pres">
      <dgm:prSet presAssocID="{0CCDB0C9-9560-427F-B5F1-051635C9DBE6}" presName="aSpace" presStyleCnt="0"/>
      <dgm:spPr/>
    </dgm:pt>
    <dgm:pt modelId="{22E1263C-EA98-4646-AE6D-5BFD95917532}" type="pres">
      <dgm:prSet presAssocID="{5E41F1C7-50DE-482E-AB3B-109B69B08DB7}" presName="compNode" presStyleCnt="0"/>
      <dgm:spPr/>
    </dgm:pt>
    <dgm:pt modelId="{EB6B04AE-07AC-4074-B750-F7F0B6959F89}" type="pres">
      <dgm:prSet presAssocID="{5E41F1C7-50DE-482E-AB3B-109B69B08DB7}" presName="aNode" presStyleLbl="bgShp" presStyleIdx="2" presStyleCnt="3"/>
      <dgm:spPr/>
    </dgm:pt>
    <dgm:pt modelId="{2DD38378-C024-427E-ACA6-A41EB01CD814}" type="pres">
      <dgm:prSet presAssocID="{5E41F1C7-50DE-482E-AB3B-109B69B08DB7}" presName="textNode" presStyleLbl="bgShp" presStyleIdx="2" presStyleCnt="3"/>
      <dgm:spPr/>
    </dgm:pt>
    <dgm:pt modelId="{18779157-DF20-44DA-AF75-0AC0B9B09877}" type="pres">
      <dgm:prSet presAssocID="{5E41F1C7-50DE-482E-AB3B-109B69B08DB7}" presName="compChildNode" presStyleCnt="0"/>
      <dgm:spPr/>
    </dgm:pt>
    <dgm:pt modelId="{00EFB06E-7F91-4B1A-9143-449AC5AD20C2}" type="pres">
      <dgm:prSet presAssocID="{5E41F1C7-50DE-482E-AB3B-109B69B08DB7}" presName="theInnerList" presStyleCnt="0"/>
      <dgm:spPr/>
    </dgm:pt>
    <dgm:pt modelId="{BA1D8ED5-C474-4E0E-8793-C8C23F5B841D}" type="pres">
      <dgm:prSet presAssocID="{2112B9B1-B096-47B7-AF2A-79BBE325760B}" presName="childNode" presStyleLbl="node1" presStyleIdx="4" presStyleCnt="6" custScaleY="137342">
        <dgm:presLayoutVars>
          <dgm:bulletEnabled val="1"/>
        </dgm:presLayoutVars>
      </dgm:prSet>
      <dgm:spPr/>
    </dgm:pt>
    <dgm:pt modelId="{AE6E9DFE-C77B-4663-97A2-51906E35C77E}" type="pres">
      <dgm:prSet presAssocID="{2112B9B1-B096-47B7-AF2A-79BBE325760B}" presName="aSpace2" presStyleCnt="0"/>
      <dgm:spPr/>
    </dgm:pt>
    <dgm:pt modelId="{06F54678-3A5F-4EED-8348-C5A819BF994C}" type="pres">
      <dgm:prSet presAssocID="{80D273D4-5CEA-4078-8FE8-02423E9CFF80}" presName="childNode" presStyleLbl="node1" presStyleIdx="5" presStyleCnt="6" custScaleY="63898">
        <dgm:presLayoutVars>
          <dgm:bulletEnabled val="1"/>
        </dgm:presLayoutVars>
      </dgm:prSet>
      <dgm:spPr/>
    </dgm:pt>
  </dgm:ptLst>
  <dgm:cxnLst>
    <dgm:cxn modelId="{D60F902E-2756-48DF-B765-818B314453AA}" type="presOf" srcId="{5E41F1C7-50DE-482E-AB3B-109B69B08DB7}" destId="{2DD38378-C024-427E-ACA6-A41EB01CD814}" srcOrd="1" destOrd="0" presId="urn:microsoft.com/office/officeart/2005/8/layout/lProcess2"/>
    <dgm:cxn modelId="{370FAF2E-299A-42AA-B856-49E229836F82}" srcId="{82867C79-82B9-4DF0-91CE-6E947208D489}" destId="{4458232A-D8C5-4BB8-9294-E6B2B93A3A3E}" srcOrd="0" destOrd="0" parTransId="{889689AC-F835-4C04-A650-38819DE59740}" sibTransId="{3E148814-7155-4F10-804A-B931A08DD42F}"/>
    <dgm:cxn modelId="{68D42837-6D94-48D3-97D9-88DE383AB20B}" type="presOf" srcId="{DC031485-6FF4-4774-ADF1-01E9E3E4A3FF}" destId="{C3733F16-FAEB-4204-A764-886A01E39129}" srcOrd="0" destOrd="0" presId="urn:microsoft.com/office/officeart/2005/8/layout/lProcess2"/>
    <dgm:cxn modelId="{2007144C-620D-4C6A-AD4C-F378345D0979}" type="presOf" srcId="{4458232A-D8C5-4BB8-9294-E6B2B93A3A3E}" destId="{5484F301-D539-469D-8B44-2228712FE834}" srcOrd="1" destOrd="0" presId="urn:microsoft.com/office/officeart/2005/8/layout/lProcess2"/>
    <dgm:cxn modelId="{30092F4D-3122-452C-8C3A-E40BA5C2E565}" type="presOf" srcId="{5E41F1C7-50DE-482E-AB3B-109B69B08DB7}" destId="{EB6B04AE-07AC-4074-B750-F7F0B6959F89}" srcOrd="0" destOrd="0" presId="urn:microsoft.com/office/officeart/2005/8/layout/lProcess2"/>
    <dgm:cxn modelId="{0A15EC5E-CB89-4043-987A-15A72FFB057C}" srcId="{5E41F1C7-50DE-482E-AB3B-109B69B08DB7}" destId="{2112B9B1-B096-47B7-AF2A-79BBE325760B}" srcOrd="0" destOrd="0" parTransId="{77C266A2-489F-47A3-825E-86E2EE9102AC}" sibTransId="{A7DFA093-E0A2-43D3-9B69-FEE3DDD849B8}"/>
    <dgm:cxn modelId="{C7B5B663-989A-48EE-A4CF-28E121B20314}" srcId="{0CCDB0C9-9560-427F-B5F1-051635C9DBE6}" destId="{DC031485-6FF4-4774-ADF1-01E9E3E4A3FF}" srcOrd="1" destOrd="0" parTransId="{B742B33A-C9A3-4FA1-B686-0576D6F66563}" sibTransId="{C669A9AF-96E2-42D8-91B0-083845B98720}"/>
    <dgm:cxn modelId="{BC89106C-DA4D-4042-AABB-CC45B8511749}" type="presOf" srcId="{80D273D4-5CEA-4078-8FE8-02423E9CFF80}" destId="{06F54678-3A5F-4EED-8348-C5A819BF994C}" srcOrd="0" destOrd="0" presId="urn:microsoft.com/office/officeart/2005/8/layout/lProcess2"/>
    <dgm:cxn modelId="{DE40097A-A2EE-46FD-B61A-5CDBFBC88ADC}" type="presOf" srcId="{4458232A-D8C5-4BB8-9294-E6B2B93A3A3E}" destId="{6EF66EE8-AAC8-40F2-9837-75B2875F283C}" srcOrd="0" destOrd="0" presId="urn:microsoft.com/office/officeart/2005/8/layout/lProcess2"/>
    <dgm:cxn modelId="{1B59D180-2787-4FFA-868F-81294910EE2D}" type="presOf" srcId="{2FBD3901-4F5A-40A3-936E-EDED37A390ED}" destId="{037D433B-A60E-4ABC-9A14-9DDC7C1D4EE5}" srcOrd="0" destOrd="0" presId="urn:microsoft.com/office/officeart/2005/8/layout/lProcess2"/>
    <dgm:cxn modelId="{A24E6889-09F4-4797-A0F0-AE268190DEE7}" type="presOf" srcId="{8A50EEBF-8772-4781-B988-3EAB33AEC759}" destId="{65DA5B8F-A19D-4ECA-8A52-B4BE8930722C}" srcOrd="0" destOrd="0" presId="urn:microsoft.com/office/officeart/2005/8/layout/lProcess2"/>
    <dgm:cxn modelId="{4243408F-F6A2-46AF-8985-5BE1A8157732}" srcId="{4458232A-D8C5-4BB8-9294-E6B2B93A3A3E}" destId="{EB3FCC5C-3BCE-41BB-BCE3-7251BFB643CF}" srcOrd="0" destOrd="0" parTransId="{FC0ABFF0-C737-4621-977D-3C808B2A0F42}" sibTransId="{3092D3ED-6C5F-4591-9E5A-28FFD3B480E6}"/>
    <dgm:cxn modelId="{E85C4791-AD6B-4122-8440-0EDFE32B60D0}" srcId="{82867C79-82B9-4DF0-91CE-6E947208D489}" destId="{0CCDB0C9-9560-427F-B5F1-051635C9DBE6}" srcOrd="1" destOrd="0" parTransId="{837770A3-E636-4F0A-B625-FA0CFC5AD631}" sibTransId="{A7AD8EEF-54A4-4D2D-B6C2-EFCB33EFA403}"/>
    <dgm:cxn modelId="{B3068698-9FE2-4BAB-B8E0-920F7D88DD79}" srcId="{5E41F1C7-50DE-482E-AB3B-109B69B08DB7}" destId="{80D273D4-5CEA-4078-8FE8-02423E9CFF80}" srcOrd="1" destOrd="0" parTransId="{6F07DB4A-2516-445D-AABA-81E1D2CA0A36}" sibTransId="{8DC37550-CD3C-4AD5-8696-5453055850F6}"/>
    <dgm:cxn modelId="{29171CA9-D1D2-48D9-B286-AC228006D621}" type="presOf" srcId="{0CCDB0C9-9560-427F-B5F1-051635C9DBE6}" destId="{62CB799C-7EB8-45F3-9420-285B6AB939ED}" srcOrd="0" destOrd="0" presId="urn:microsoft.com/office/officeart/2005/8/layout/lProcess2"/>
    <dgm:cxn modelId="{FE0516B6-FBF7-4D68-8796-186DF4CBA9CE}" srcId="{82867C79-82B9-4DF0-91CE-6E947208D489}" destId="{5E41F1C7-50DE-482E-AB3B-109B69B08DB7}" srcOrd="2" destOrd="0" parTransId="{EDB1E835-AC08-43E6-A5B7-9B5618DE744C}" sibTransId="{DF0DF4EB-4740-4590-BCA7-1A5BEE8E3AE7}"/>
    <dgm:cxn modelId="{A2E55FCD-9D4D-4116-ACDC-72954D557A81}" srcId="{0CCDB0C9-9560-427F-B5F1-051635C9DBE6}" destId="{2FBD3901-4F5A-40A3-936E-EDED37A390ED}" srcOrd="0" destOrd="0" parTransId="{9A0B2E86-723A-44ED-B06E-3879C7909685}" sibTransId="{CCC3A41D-77A5-4F5A-9F6A-87535B9A0524}"/>
    <dgm:cxn modelId="{6D01E0D3-C514-4D0C-903A-532C6CB9D8BE}" type="presOf" srcId="{EB3FCC5C-3BCE-41BB-BCE3-7251BFB643CF}" destId="{A6F5D660-DC97-4DD5-B967-65230224AD6C}" srcOrd="0" destOrd="0" presId="urn:microsoft.com/office/officeart/2005/8/layout/lProcess2"/>
    <dgm:cxn modelId="{9FB9B0D4-8FCF-4C1E-9421-773212D7FC0A}" type="presOf" srcId="{2112B9B1-B096-47B7-AF2A-79BBE325760B}" destId="{BA1D8ED5-C474-4E0E-8793-C8C23F5B841D}" srcOrd="0" destOrd="0" presId="urn:microsoft.com/office/officeart/2005/8/layout/lProcess2"/>
    <dgm:cxn modelId="{1485DFD8-B1EF-4913-9B9E-E9AA9F3C5D99}" type="presOf" srcId="{82867C79-82B9-4DF0-91CE-6E947208D489}" destId="{6E02BC61-D9F5-4230-A82F-F19211CBBF25}" srcOrd="0" destOrd="0" presId="urn:microsoft.com/office/officeart/2005/8/layout/lProcess2"/>
    <dgm:cxn modelId="{86F749D9-27EC-4598-A5D7-7A609B83C80C}" srcId="{4458232A-D8C5-4BB8-9294-E6B2B93A3A3E}" destId="{8A50EEBF-8772-4781-B988-3EAB33AEC759}" srcOrd="1" destOrd="0" parTransId="{EB6EE658-70D4-4A60-BCD3-5D4A72B69DED}" sibTransId="{258074FE-9812-4110-B04E-72DDB1D47F92}"/>
    <dgm:cxn modelId="{F1D299E3-A86B-4652-9EBF-5C90E6B17709}" type="presOf" srcId="{0CCDB0C9-9560-427F-B5F1-051635C9DBE6}" destId="{E4372ADF-30D0-4995-ACFC-3AF547F51A13}" srcOrd="1" destOrd="0" presId="urn:microsoft.com/office/officeart/2005/8/layout/lProcess2"/>
    <dgm:cxn modelId="{E5E2406B-155D-49F0-AA0A-8682CF11CE9C}" type="presParOf" srcId="{6E02BC61-D9F5-4230-A82F-F19211CBBF25}" destId="{5D326E5B-7051-4B15-87DD-BE4DB783196F}" srcOrd="0" destOrd="0" presId="urn:microsoft.com/office/officeart/2005/8/layout/lProcess2"/>
    <dgm:cxn modelId="{996B1F43-31A4-472D-B6F7-CE3D62B16242}" type="presParOf" srcId="{5D326E5B-7051-4B15-87DD-BE4DB783196F}" destId="{6EF66EE8-AAC8-40F2-9837-75B2875F283C}" srcOrd="0" destOrd="0" presId="urn:microsoft.com/office/officeart/2005/8/layout/lProcess2"/>
    <dgm:cxn modelId="{A8777E96-4767-402E-A614-B5C35A4D2548}" type="presParOf" srcId="{5D326E5B-7051-4B15-87DD-BE4DB783196F}" destId="{5484F301-D539-469D-8B44-2228712FE834}" srcOrd="1" destOrd="0" presId="urn:microsoft.com/office/officeart/2005/8/layout/lProcess2"/>
    <dgm:cxn modelId="{2D298E19-E85D-40EF-83C4-EFBADC6E4F7C}" type="presParOf" srcId="{5D326E5B-7051-4B15-87DD-BE4DB783196F}" destId="{5101D3D2-D401-4355-AB9E-07C84BB8B4B7}" srcOrd="2" destOrd="0" presId="urn:microsoft.com/office/officeart/2005/8/layout/lProcess2"/>
    <dgm:cxn modelId="{6027EC12-A58F-4E82-A43F-718B45408734}" type="presParOf" srcId="{5101D3D2-D401-4355-AB9E-07C84BB8B4B7}" destId="{873072C9-2166-45F0-98FC-6B31C257C73F}" srcOrd="0" destOrd="0" presId="urn:microsoft.com/office/officeart/2005/8/layout/lProcess2"/>
    <dgm:cxn modelId="{07D5C75F-82BB-4545-ABEF-9B6FDA62AB18}" type="presParOf" srcId="{873072C9-2166-45F0-98FC-6B31C257C73F}" destId="{A6F5D660-DC97-4DD5-B967-65230224AD6C}" srcOrd="0" destOrd="0" presId="urn:microsoft.com/office/officeart/2005/8/layout/lProcess2"/>
    <dgm:cxn modelId="{226F8582-1793-49E1-B84A-59BCE2B2CC8C}" type="presParOf" srcId="{873072C9-2166-45F0-98FC-6B31C257C73F}" destId="{0F19E82F-FEB9-4847-910D-06FCA06C1399}" srcOrd="1" destOrd="0" presId="urn:microsoft.com/office/officeart/2005/8/layout/lProcess2"/>
    <dgm:cxn modelId="{1D61E9E0-AD8A-4185-961B-F2B3B84F7BE9}" type="presParOf" srcId="{873072C9-2166-45F0-98FC-6B31C257C73F}" destId="{65DA5B8F-A19D-4ECA-8A52-B4BE8930722C}" srcOrd="2" destOrd="0" presId="urn:microsoft.com/office/officeart/2005/8/layout/lProcess2"/>
    <dgm:cxn modelId="{194B97CA-5874-4A02-A806-98DB91DF78DF}" type="presParOf" srcId="{6E02BC61-D9F5-4230-A82F-F19211CBBF25}" destId="{F9BCFF16-A4D5-4FCA-954F-CA28AA75DCA4}" srcOrd="1" destOrd="0" presId="urn:microsoft.com/office/officeart/2005/8/layout/lProcess2"/>
    <dgm:cxn modelId="{8B051FC8-EC4A-4A3E-B146-0F7CD5266B14}" type="presParOf" srcId="{6E02BC61-D9F5-4230-A82F-F19211CBBF25}" destId="{AA0326B1-3F4F-4301-A84D-7775DE89EACC}" srcOrd="2" destOrd="0" presId="urn:microsoft.com/office/officeart/2005/8/layout/lProcess2"/>
    <dgm:cxn modelId="{F0361128-48D6-4A0D-8F1A-EBDF8555BC95}" type="presParOf" srcId="{AA0326B1-3F4F-4301-A84D-7775DE89EACC}" destId="{62CB799C-7EB8-45F3-9420-285B6AB939ED}" srcOrd="0" destOrd="0" presId="urn:microsoft.com/office/officeart/2005/8/layout/lProcess2"/>
    <dgm:cxn modelId="{BC377795-7FE8-4B07-A1C8-4E1E5F9B9749}" type="presParOf" srcId="{AA0326B1-3F4F-4301-A84D-7775DE89EACC}" destId="{E4372ADF-30D0-4995-ACFC-3AF547F51A13}" srcOrd="1" destOrd="0" presId="urn:microsoft.com/office/officeart/2005/8/layout/lProcess2"/>
    <dgm:cxn modelId="{8E14A679-5E34-4D6F-B3AE-415E5ED5CE0D}" type="presParOf" srcId="{AA0326B1-3F4F-4301-A84D-7775DE89EACC}" destId="{90A2D200-8838-4590-B278-75F639D4B6D1}" srcOrd="2" destOrd="0" presId="urn:microsoft.com/office/officeart/2005/8/layout/lProcess2"/>
    <dgm:cxn modelId="{CD7F1EF6-C37E-46BA-92DE-FF38BF6E80FD}" type="presParOf" srcId="{90A2D200-8838-4590-B278-75F639D4B6D1}" destId="{7337D14E-3552-4366-A4E8-375826D864FE}" srcOrd="0" destOrd="0" presId="urn:microsoft.com/office/officeart/2005/8/layout/lProcess2"/>
    <dgm:cxn modelId="{07DEC645-A9B0-492E-A46F-4000A38F523D}" type="presParOf" srcId="{7337D14E-3552-4366-A4E8-375826D864FE}" destId="{037D433B-A60E-4ABC-9A14-9DDC7C1D4EE5}" srcOrd="0" destOrd="0" presId="urn:microsoft.com/office/officeart/2005/8/layout/lProcess2"/>
    <dgm:cxn modelId="{8E9E15B2-B233-49BC-A003-5B080ABCC938}" type="presParOf" srcId="{7337D14E-3552-4366-A4E8-375826D864FE}" destId="{40E0DF91-A455-41E4-AA29-FBDB0C56D105}" srcOrd="1" destOrd="0" presId="urn:microsoft.com/office/officeart/2005/8/layout/lProcess2"/>
    <dgm:cxn modelId="{C44F42BE-3A68-40AC-8826-EFB49D0A1114}" type="presParOf" srcId="{7337D14E-3552-4366-A4E8-375826D864FE}" destId="{C3733F16-FAEB-4204-A764-886A01E39129}" srcOrd="2" destOrd="0" presId="urn:microsoft.com/office/officeart/2005/8/layout/lProcess2"/>
    <dgm:cxn modelId="{1F86E23A-DDF4-470B-9B8F-6DC073BF8947}" type="presParOf" srcId="{6E02BC61-D9F5-4230-A82F-F19211CBBF25}" destId="{2ADCC723-47C1-4380-AB6C-918BB1CBD745}" srcOrd="3" destOrd="0" presId="urn:microsoft.com/office/officeart/2005/8/layout/lProcess2"/>
    <dgm:cxn modelId="{956D6D4C-52E4-41FE-882B-AE6532DE0C86}" type="presParOf" srcId="{6E02BC61-D9F5-4230-A82F-F19211CBBF25}" destId="{22E1263C-EA98-4646-AE6D-5BFD95917532}" srcOrd="4" destOrd="0" presId="urn:microsoft.com/office/officeart/2005/8/layout/lProcess2"/>
    <dgm:cxn modelId="{8F26DB7B-064F-4ED7-836A-5AA1F60ACFBB}" type="presParOf" srcId="{22E1263C-EA98-4646-AE6D-5BFD95917532}" destId="{EB6B04AE-07AC-4074-B750-F7F0B6959F89}" srcOrd="0" destOrd="0" presId="urn:microsoft.com/office/officeart/2005/8/layout/lProcess2"/>
    <dgm:cxn modelId="{D5DD5A13-61EE-4E10-88F8-7DFEE5A4DB8C}" type="presParOf" srcId="{22E1263C-EA98-4646-AE6D-5BFD95917532}" destId="{2DD38378-C024-427E-ACA6-A41EB01CD814}" srcOrd="1" destOrd="0" presId="urn:microsoft.com/office/officeart/2005/8/layout/lProcess2"/>
    <dgm:cxn modelId="{7D7D2613-3409-4C79-8AFF-C1AA676AAA30}" type="presParOf" srcId="{22E1263C-EA98-4646-AE6D-5BFD95917532}" destId="{18779157-DF20-44DA-AF75-0AC0B9B09877}" srcOrd="2" destOrd="0" presId="urn:microsoft.com/office/officeart/2005/8/layout/lProcess2"/>
    <dgm:cxn modelId="{F5F8738E-01B4-4833-A389-88666402088F}" type="presParOf" srcId="{18779157-DF20-44DA-AF75-0AC0B9B09877}" destId="{00EFB06E-7F91-4B1A-9143-449AC5AD20C2}" srcOrd="0" destOrd="0" presId="urn:microsoft.com/office/officeart/2005/8/layout/lProcess2"/>
    <dgm:cxn modelId="{BA29414C-CFAA-4A54-8994-25A3B68A18D9}" type="presParOf" srcId="{00EFB06E-7F91-4B1A-9143-449AC5AD20C2}" destId="{BA1D8ED5-C474-4E0E-8793-C8C23F5B841D}" srcOrd="0" destOrd="0" presId="urn:microsoft.com/office/officeart/2005/8/layout/lProcess2"/>
    <dgm:cxn modelId="{9ADDF19D-F5A1-4EFA-8B64-08561F2A792A}" type="presParOf" srcId="{00EFB06E-7F91-4B1A-9143-449AC5AD20C2}" destId="{AE6E9DFE-C77B-4663-97A2-51906E35C77E}" srcOrd="1" destOrd="0" presId="urn:microsoft.com/office/officeart/2005/8/layout/lProcess2"/>
    <dgm:cxn modelId="{05854D57-F7FC-4FEF-8C7C-BB93719BBC8B}" type="presParOf" srcId="{00EFB06E-7F91-4B1A-9143-449AC5AD20C2}" destId="{06F54678-3A5F-4EED-8348-C5A819BF994C}"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0EABA14-12C6-4AC0-ABCA-08238652F41B}" type="doc">
      <dgm:prSet loTypeId="urn:microsoft.com/office/officeart/2009/3/layout/HorizontalOrganizationChart" loCatId="hierarchy" qsTypeId="urn:microsoft.com/office/officeart/2005/8/quickstyle/simple1" qsCatId="simple" csTypeId="urn:microsoft.com/office/officeart/2005/8/colors/accent3_1" csCatId="accent3" phldr="1"/>
      <dgm:spPr/>
      <dgm:t>
        <a:bodyPr/>
        <a:lstStyle/>
        <a:p>
          <a:endParaRPr lang="fr-FR"/>
        </a:p>
      </dgm:t>
    </dgm:pt>
    <dgm:pt modelId="{AB05C96E-174A-42E4-9D9E-499C53E927BA}">
      <dgm:prSet phldrT="[Texte]" custT="1"/>
      <dgm:spPr>
        <a:xfrm>
          <a:off x="1257736" y="51942"/>
          <a:ext cx="1303698" cy="1807465"/>
        </a:xfrm>
        <a:solidFill>
          <a:srgbClr val="BCD847"/>
        </a:solidFill>
        <a:ln w="19050" cap="rnd" cmpd="sng" algn="ctr">
          <a:noFill/>
          <a:prstDash val="solid"/>
        </a:ln>
        <a:effectLst/>
      </dgm:spPr>
      <dgm:t>
        <a:bodyPr/>
        <a:lstStyle/>
        <a:p>
          <a:pPr>
            <a:spcAft>
              <a:spcPts val="0"/>
            </a:spcAft>
          </a:pPr>
          <a:r>
            <a:rPr lang="fr-FR" sz="1200" b="1" dirty="0">
              <a:solidFill>
                <a:schemeClr val="tx1">
                  <a:lumMod val="65000"/>
                  <a:lumOff val="35000"/>
                </a:schemeClr>
              </a:solidFill>
              <a:latin typeface="Montserrat" panose="00000500000000000000" pitchFamily="2" charset="0"/>
              <a:ea typeface="+mn-ea"/>
              <a:cs typeface="Calibri" panose="020F0502020204030204" pitchFamily="34" charset="0"/>
            </a:rPr>
            <a:t>Grand Oral</a:t>
          </a:r>
        </a:p>
        <a:p>
          <a:pPr>
            <a:spcAft>
              <a:spcPts val="0"/>
            </a:spcAft>
          </a:pPr>
          <a:r>
            <a:rPr lang="fr-FR" sz="1000" dirty="0">
              <a:solidFill>
                <a:schemeClr val="tx1">
                  <a:lumMod val="65000"/>
                  <a:lumOff val="35000"/>
                </a:schemeClr>
              </a:solidFill>
              <a:latin typeface="Montserrat" panose="00000500000000000000" pitchFamily="2" charset="0"/>
            </a:rPr>
            <a:t>Evaluation finale par </a:t>
          </a:r>
        </a:p>
        <a:p>
          <a:pPr>
            <a:spcAft>
              <a:spcPts val="0"/>
            </a:spcAft>
          </a:pPr>
          <a:r>
            <a:rPr lang="fr-FR" sz="1000" dirty="0">
              <a:solidFill>
                <a:schemeClr val="tx1">
                  <a:lumMod val="65000"/>
                  <a:lumOff val="35000"/>
                </a:schemeClr>
              </a:solidFill>
              <a:latin typeface="Montserrat" panose="00000500000000000000" pitchFamily="2" charset="0"/>
            </a:rPr>
            <a:t>le jury de l’acquisition des compétences de chaque bloc de la certification préparée</a:t>
          </a:r>
          <a:endParaRPr lang="fr-FR" sz="1000" b="1" dirty="0">
            <a:solidFill>
              <a:schemeClr val="tx1">
                <a:lumMod val="65000"/>
                <a:lumOff val="35000"/>
              </a:schemeClr>
            </a:solidFill>
            <a:latin typeface="Montserrat" panose="00000500000000000000" pitchFamily="2" charset="0"/>
            <a:ea typeface="+mn-ea"/>
            <a:cs typeface="Calibri" panose="020F0502020204030204" pitchFamily="34" charset="0"/>
          </a:endParaRPr>
        </a:p>
      </dgm:t>
    </dgm:pt>
    <dgm:pt modelId="{2BF0AE45-7BCD-449A-ABB7-16797BF22479}" type="sibTrans" cxnId="{EE560572-8CE9-46D8-B9E3-A739BB1AEDCE}">
      <dgm:prSet/>
      <dgm:spPr/>
      <dgm:t>
        <a:bodyPr/>
        <a:lstStyle/>
        <a:p>
          <a:endParaRPr lang="fr-FR"/>
        </a:p>
      </dgm:t>
    </dgm:pt>
    <dgm:pt modelId="{4FE59A54-4970-48DD-BBE5-F373AD7DBDD5}" type="parTrans" cxnId="{EE560572-8CE9-46D8-B9E3-A739BB1AEDCE}">
      <dgm:prSet>
        <dgm:style>
          <a:lnRef idx="2">
            <a:schemeClr val="accent3"/>
          </a:lnRef>
          <a:fillRef idx="0">
            <a:schemeClr val="accent3"/>
          </a:fillRef>
          <a:effectRef idx="1">
            <a:schemeClr val="accent3"/>
          </a:effectRef>
          <a:fontRef idx="minor">
            <a:schemeClr val="tx1"/>
          </a:fontRef>
        </dgm:style>
      </dgm:prSet>
      <dgm:spPr>
        <a:xfrm>
          <a:off x="1005790" y="909955"/>
          <a:ext cx="251945" cy="91440"/>
        </a:xfrm>
        <a:ln/>
      </dgm:spPr>
      <dgm:t>
        <a:bodyPr/>
        <a:lstStyle/>
        <a:p>
          <a:endParaRPr lang="fr-FR"/>
        </a:p>
      </dgm:t>
    </dgm:pt>
    <dgm:pt modelId="{314DAB4B-D1C4-492A-9C60-70CD56236F2A}">
      <dgm:prSet phldrT="[Texte]" custT="1"/>
      <dgm:spPr>
        <a:xfrm>
          <a:off x="0" y="51942"/>
          <a:ext cx="1005790" cy="1807465"/>
        </a:xfrm>
        <a:solidFill>
          <a:schemeClr val="bg2">
            <a:lumMod val="75000"/>
          </a:schemeClr>
        </a:solidFill>
        <a:ln w="19050" cap="rnd" cmpd="sng" algn="ctr">
          <a:noFill/>
          <a:prstDash val="solid"/>
        </a:ln>
        <a:effectLst/>
      </dgm:spPr>
      <dgm:t>
        <a:bodyPr/>
        <a:lstStyle/>
        <a:p>
          <a:r>
            <a:rPr lang="fr-FR" sz="1200" b="1" dirty="0">
              <a:solidFill>
                <a:schemeClr val="bg2">
                  <a:lumMod val="50000"/>
                </a:schemeClr>
              </a:solidFill>
              <a:latin typeface="Montserrat" panose="00000500000000000000" pitchFamily="2" charset="0"/>
              <a:ea typeface="+mn-ea"/>
              <a:cs typeface="Calibri" panose="020F0502020204030204" pitchFamily="34" charset="0"/>
            </a:rPr>
            <a:t>Dossier </a:t>
          </a:r>
        </a:p>
        <a:p>
          <a:r>
            <a:rPr lang="fr-FR" sz="1200" b="1" dirty="0">
              <a:solidFill>
                <a:schemeClr val="bg2">
                  <a:lumMod val="50000"/>
                </a:schemeClr>
              </a:solidFill>
              <a:latin typeface="Montserrat" panose="00000500000000000000" pitchFamily="2" charset="0"/>
              <a:ea typeface="+mn-ea"/>
              <a:cs typeface="Calibri" panose="020F0502020204030204" pitchFamily="34" charset="0"/>
            </a:rPr>
            <a:t>du </a:t>
          </a:r>
        </a:p>
        <a:p>
          <a:r>
            <a:rPr lang="fr-FR" sz="1200" b="1" dirty="0">
              <a:solidFill>
                <a:schemeClr val="bg2">
                  <a:lumMod val="50000"/>
                </a:schemeClr>
              </a:solidFill>
              <a:latin typeface="Montserrat" panose="00000500000000000000" pitchFamily="2" charset="0"/>
              <a:ea typeface="+mn-ea"/>
              <a:cs typeface="Calibri" panose="020F0502020204030204" pitchFamily="34" charset="0"/>
            </a:rPr>
            <a:t>Grand</a:t>
          </a:r>
        </a:p>
        <a:p>
          <a:r>
            <a:rPr lang="fr-FR" sz="1200" b="1" dirty="0">
              <a:solidFill>
                <a:schemeClr val="bg2">
                  <a:lumMod val="50000"/>
                </a:schemeClr>
              </a:solidFill>
              <a:latin typeface="Montserrat" panose="00000500000000000000" pitchFamily="2" charset="0"/>
              <a:ea typeface="+mn-ea"/>
              <a:cs typeface="Calibri" panose="020F0502020204030204" pitchFamily="34" charset="0"/>
            </a:rPr>
            <a:t>Oral</a:t>
          </a:r>
        </a:p>
        <a:p>
          <a:r>
            <a:rPr lang="fr-FR" sz="1200" b="1" dirty="0">
              <a:solidFill>
                <a:schemeClr val="bg2">
                  <a:lumMod val="50000"/>
                </a:schemeClr>
              </a:solidFill>
              <a:latin typeface="Montserrat" panose="00000500000000000000" pitchFamily="2" charset="0"/>
              <a:ea typeface="+mn-ea"/>
              <a:cs typeface="Calibri" panose="020F0502020204030204" pitchFamily="34" charset="0"/>
            </a:rPr>
            <a:t>           </a:t>
          </a:r>
        </a:p>
      </dgm:t>
    </dgm:pt>
    <dgm:pt modelId="{436F6D7A-A3EF-40B3-9CA2-75B69967B5C7}" type="sibTrans" cxnId="{CCB3572C-662A-4CA4-AAA9-8EAD043D0EC7}">
      <dgm:prSet/>
      <dgm:spPr/>
      <dgm:t>
        <a:bodyPr/>
        <a:lstStyle/>
        <a:p>
          <a:endParaRPr lang="fr-FR"/>
        </a:p>
      </dgm:t>
    </dgm:pt>
    <dgm:pt modelId="{30FBB8EA-601D-4E2C-B2DD-AD77D9CC6BDD}" type="parTrans" cxnId="{CCB3572C-662A-4CA4-AAA9-8EAD043D0EC7}">
      <dgm:prSet/>
      <dgm:spPr/>
      <dgm:t>
        <a:bodyPr/>
        <a:lstStyle/>
        <a:p>
          <a:endParaRPr lang="fr-FR"/>
        </a:p>
      </dgm:t>
    </dgm:pt>
    <dgm:pt modelId="{79ED72F3-FCEA-4533-9AE7-64C1476C66E7}" type="pres">
      <dgm:prSet presAssocID="{A0EABA14-12C6-4AC0-ABCA-08238652F41B}" presName="hierChild1" presStyleCnt="0">
        <dgm:presLayoutVars>
          <dgm:orgChart val="1"/>
          <dgm:chPref val="1"/>
          <dgm:dir/>
          <dgm:animOne val="branch"/>
          <dgm:animLvl val="lvl"/>
          <dgm:resizeHandles/>
        </dgm:presLayoutVars>
      </dgm:prSet>
      <dgm:spPr/>
    </dgm:pt>
    <dgm:pt modelId="{7DDA39A7-8CA3-492C-ABFC-039CC2BD01C8}" type="pres">
      <dgm:prSet presAssocID="{314DAB4B-D1C4-492A-9C60-70CD56236F2A}" presName="hierRoot1" presStyleCnt="0">
        <dgm:presLayoutVars>
          <dgm:hierBranch val="init"/>
        </dgm:presLayoutVars>
      </dgm:prSet>
      <dgm:spPr/>
    </dgm:pt>
    <dgm:pt modelId="{50E1E0E0-A9C3-435B-BBAC-5F9AE0F06506}" type="pres">
      <dgm:prSet presAssocID="{314DAB4B-D1C4-492A-9C60-70CD56236F2A}" presName="rootComposite1" presStyleCnt="0"/>
      <dgm:spPr/>
    </dgm:pt>
    <dgm:pt modelId="{B82B1555-FDE3-4B41-8385-033CB463BC94}" type="pres">
      <dgm:prSet presAssocID="{314DAB4B-D1C4-492A-9C60-70CD56236F2A}" presName="rootText1" presStyleLbl="node0" presStyleIdx="0" presStyleCnt="1" custScaleX="68761" custScaleY="967032" custLinFactNeighborX="13781" custLinFactNeighborY="-647">
        <dgm:presLayoutVars>
          <dgm:chPref val="3"/>
        </dgm:presLayoutVars>
      </dgm:prSet>
      <dgm:spPr>
        <a:prstGeom prst="rect">
          <a:avLst/>
        </a:prstGeom>
      </dgm:spPr>
    </dgm:pt>
    <dgm:pt modelId="{73C13FFA-6911-47FB-9A4B-EEB268C2F048}" type="pres">
      <dgm:prSet presAssocID="{314DAB4B-D1C4-492A-9C60-70CD56236F2A}" presName="rootConnector1" presStyleLbl="node1" presStyleIdx="0" presStyleCnt="0"/>
      <dgm:spPr/>
    </dgm:pt>
    <dgm:pt modelId="{59DCB0C0-2A7F-42A5-9C84-0392AE52C9E2}" type="pres">
      <dgm:prSet presAssocID="{314DAB4B-D1C4-492A-9C60-70CD56236F2A}" presName="hierChild2" presStyleCnt="0"/>
      <dgm:spPr/>
    </dgm:pt>
    <dgm:pt modelId="{6A042458-7610-433A-8717-2C34055465D0}" type="pres">
      <dgm:prSet presAssocID="{4FE59A54-4970-48DD-BBE5-F373AD7DBDD5}" presName="Name64" presStyleLbl="parChTrans1D2" presStyleIdx="0" presStyleCnt="1"/>
      <dgm:spPr>
        <a:custGeom>
          <a:avLst/>
          <a:gdLst/>
          <a:ahLst/>
          <a:cxnLst/>
          <a:rect l="0" t="0" r="0" b="0"/>
          <a:pathLst>
            <a:path>
              <a:moveTo>
                <a:pt x="0" y="45720"/>
              </a:moveTo>
              <a:lnTo>
                <a:pt x="251945" y="45720"/>
              </a:lnTo>
            </a:path>
          </a:pathLst>
        </a:custGeom>
      </dgm:spPr>
    </dgm:pt>
    <dgm:pt modelId="{E7D29C8C-96EE-4954-B1DC-B51181B9D35B}" type="pres">
      <dgm:prSet presAssocID="{AB05C96E-174A-42E4-9D9E-499C53E927BA}" presName="hierRoot2" presStyleCnt="0">
        <dgm:presLayoutVars>
          <dgm:hierBranch val="init"/>
        </dgm:presLayoutVars>
      </dgm:prSet>
      <dgm:spPr/>
    </dgm:pt>
    <dgm:pt modelId="{DC82863A-33B1-412B-9F6C-EDE3D5CC1311}" type="pres">
      <dgm:prSet presAssocID="{AB05C96E-174A-42E4-9D9E-499C53E927BA}" presName="rootComposite" presStyleCnt="0"/>
      <dgm:spPr/>
    </dgm:pt>
    <dgm:pt modelId="{970E18CD-65F7-493E-92A9-8221CF3461C5}" type="pres">
      <dgm:prSet presAssocID="{AB05C96E-174A-42E4-9D9E-499C53E927BA}" presName="rootText" presStyleLbl="node2" presStyleIdx="0" presStyleCnt="1" custScaleX="103816" custScaleY="967078" custLinFactNeighborX="3792" custLinFactNeighborY="4974">
        <dgm:presLayoutVars>
          <dgm:chPref val="3"/>
        </dgm:presLayoutVars>
      </dgm:prSet>
      <dgm:spPr>
        <a:prstGeom prst="rect">
          <a:avLst/>
        </a:prstGeom>
      </dgm:spPr>
    </dgm:pt>
    <dgm:pt modelId="{C497AB0A-12E0-4500-91A3-ED5E4ACD0F73}" type="pres">
      <dgm:prSet presAssocID="{AB05C96E-174A-42E4-9D9E-499C53E927BA}" presName="rootConnector" presStyleLbl="node2" presStyleIdx="0" presStyleCnt="1"/>
      <dgm:spPr/>
    </dgm:pt>
    <dgm:pt modelId="{BF9E1E4E-7858-44B4-8210-5AAD6CE4F1D6}" type="pres">
      <dgm:prSet presAssocID="{AB05C96E-174A-42E4-9D9E-499C53E927BA}" presName="hierChild4" presStyleCnt="0"/>
      <dgm:spPr/>
    </dgm:pt>
    <dgm:pt modelId="{49A37B44-07E7-4581-82CC-79F3D7180B4A}" type="pres">
      <dgm:prSet presAssocID="{AB05C96E-174A-42E4-9D9E-499C53E927BA}" presName="hierChild5" presStyleCnt="0"/>
      <dgm:spPr/>
    </dgm:pt>
    <dgm:pt modelId="{9CEE5E1C-CAD5-4860-917F-16058FEF0843}" type="pres">
      <dgm:prSet presAssocID="{314DAB4B-D1C4-492A-9C60-70CD56236F2A}" presName="hierChild3" presStyleCnt="0"/>
      <dgm:spPr/>
    </dgm:pt>
  </dgm:ptLst>
  <dgm:cxnLst>
    <dgm:cxn modelId="{2BC6EF1D-4815-418F-B991-64A4D18CAFC2}" type="presOf" srcId="{314DAB4B-D1C4-492A-9C60-70CD56236F2A}" destId="{B82B1555-FDE3-4B41-8385-033CB463BC94}" srcOrd="0" destOrd="0" presId="urn:microsoft.com/office/officeart/2009/3/layout/HorizontalOrganizationChart"/>
    <dgm:cxn modelId="{CCB3572C-662A-4CA4-AAA9-8EAD043D0EC7}" srcId="{A0EABA14-12C6-4AC0-ABCA-08238652F41B}" destId="{314DAB4B-D1C4-492A-9C60-70CD56236F2A}" srcOrd="0" destOrd="0" parTransId="{30FBB8EA-601D-4E2C-B2DD-AD77D9CC6BDD}" sibTransId="{436F6D7A-A3EF-40B3-9CA2-75B69967B5C7}"/>
    <dgm:cxn modelId="{F859E132-AAE2-4FCD-9EDD-390F19DF8DB6}" type="presOf" srcId="{A0EABA14-12C6-4AC0-ABCA-08238652F41B}" destId="{79ED72F3-FCEA-4533-9AE7-64C1476C66E7}" srcOrd="0" destOrd="0" presId="urn:microsoft.com/office/officeart/2009/3/layout/HorizontalOrganizationChart"/>
    <dgm:cxn modelId="{124E8D40-D52A-4447-BC7A-AE1D41AE14AA}" type="presOf" srcId="{AB05C96E-174A-42E4-9D9E-499C53E927BA}" destId="{C497AB0A-12E0-4500-91A3-ED5E4ACD0F73}" srcOrd="1" destOrd="0" presId="urn:microsoft.com/office/officeart/2009/3/layout/HorizontalOrganizationChart"/>
    <dgm:cxn modelId="{C2BF9149-0907-43F5-9309-ECF7E43D2288}" type="presOf" srcId="{AB05C96E-174A-42E4-9D9E-499C53E927BA}" destId="{970E18CD-65F7-493E-92A9-8221CF3461C5}" srcOrd="0" destOrd="0" presId="urn:microsoft.com/office/officeart/2009/3/layout/HorizontalOrganizationChart"/>
    <dgm:cxn modelId="{EE560572-8CE9-46D8-B9E3-A739BB1AEDCE}" srcId="{314DAB4B-D1C4-492A-9C60-70CD56236F2A}" destId="{AB05C96E-174A-42E4-9D9E-499C53E927BA}" srcOrd="0" destOrd="0" parTransId="{4FE59A54-4970-48DD-BBE5-F373AD7DBDD5}" sibTransId="{2BF0AE45-7BCD-449A-ABB7-16797BF22479}"/>
    <dgm:cxn modelId="{FF887278-719B-4F50-8399-D844C1078F64}" type="presOf" srcId="{4FE59A54-4970-48DD-BBE5-F373AD7DBDD5}" destId="{6A042458-7610-433A-8717-2C34055465D0}" srcOrd="0" destOrd="0" presId="urn:microsoft.com/office/officeart/2009/3/layout/HorizontalOrganizationChart"/>
    <dgm:cxn modelId="{A2518ADD-F9FF-43E1-90D4-6FA557805AFA}" type="presOf" srcId="{314DAB4B-D1C4-492A-9C60-70CD56236F2A}" destId="{73C13FFA-6911-47FB-9A4B-EEB268C2F048}" srcOrd="1" destOrd="0" presId="urn:microsoft.com/office/officeart/2009/3/layout/HorizontalOrganizationChart"/>
    <dgm:cxn modelId="{CE943A6C-9E75-46DF-82A9-8FDABE5E7406}" type="presParOf" srcId="{79ED72F3-FCEA-4533-9AE7-64C1476C66E7}" destId="{7DDA39A7-8CA3-492C-ABFC-039CC2BD01C8}" srcOrd="0" destOrd="0" presId="urn:microsoft.com/office/officeart/2009/3/layout/HorizontalOrganizationChart"/>
    <dgm:cxn modelId="{74C23F07-DC12-4E68-9EE4-D3B76B28DA9F}" type="presParOf" srcId="{7DDA39A7-8CA3-492C-ABFC-039CC2BD01C8}" destId="{50E1E0E0-A9C3-435B-BBAC-5F9AE0F06506}" srcOrd="0" destOrd="0" presId="urn:microsoft.com/office/officeart/2009/3/layout/HorizontalOrganizationChart"/>
    <dgm:cxn modelId="{D90404A8-631E-47BE-968F-D9B056E2B12A}" type="presParOf" srcId="{50E1E0E0-A9C3-435B-BBAC-5F9AE0F06506}" destId="{B82B1555-FDE3-4B41-8385-033CB463BC94}" srcOrd="0" destOrd="0" presId="urn:microsoft.com/office/officeart/2009/3/layout/HorizontalOrganizationChart"/>
    <dgm:cxn modelId="{01324FD2-09D0-4075-8A38-68BA89C1A5F6}" type="presParOf" srcId="{50E1E0E0-A9C3-435B-BBAC-5F9AE0F06506}" destId="{73C13FFA-6911-47FB-9A4B-EEB268C2F048}" srcOrd="1" destOrd="0" presId="urn:microsoft.com/office/officeart/2009/3/layout/HorizontalOrganizationChart"/>
    <dgm:cxn modelId="{0B76F8EA-E04E-40AA-9A9A-D4CC2C41DC19}" type="presParOf" srcId="{7DDA39A7-8CA3-492C-ABFC-039CC2BD01C8}" destId="{59DCB0C0-2A7F-42A5-9C84-0392AE52C9E2}" srcOrd="1" destOrd="0" presId="urn:microsoft.com/office/officeart/2009/3/layout/HorizontalOrganizationChart"/>
    <dgm:cxn modelId="{34360030-3207-4696-8B92-A13FD1DD700F}" type="presParOf" srcId="{59DCB0C0-2A7F-42A5-9C84-0392AE52C9E2}" destId="{6A042458-7610-433A-8717-2C34055465D0}" srcOrd="0" destOrd="0" presId="urn:microsoft.com/office/officeart/2009/3/layout/HorizontalOrganizationChart"/>
    <dgm:cxn modelId="{B84ACEB1-F299-4E49-B870-FDE3B5FC0176}" type="presParOf" srcId="{59DCB0C0-2A7F-42A5-9C84-0392AE52C9E2}" destId="{E7D29C8C-96EE-4954-B1DC-B51181B9D35B}" srcOrd="1" destOrd="0" presId="urn:microsoft.com/office/officeart/2009/3/layout/HorizontalOrganizationChart"/>
    <dgm:cxn modelId="{1537B0E4-CC64-4BF3-A30A-6788A7D5E10F}" type="presParOf" srcId="{E7D29C8C-96EE-4954-B1DC-B51181B9D35B}" destId="{DC82863A-33B1-412B-9F6C-EDE3D5CC1311}" srcOrd="0" destOrd="0" presId="urn:microsoft.com/office/officeart/2009/3/layout/HorizontalOrganizationChart"/>
    <dgm:cxn modelId="{BD171862-1842-458F-88AF-63F4C016CADD}" type="presParOf" srcId="{DC82863A-33B1-412B-9F6C-EDE3D5CC1311}" destId="{970E18CD-65F7-493E-92A9-8221CF3461C5}" srcOrd="0" destOrd="0" presId="urn:microsoft.com/office/officeart/2009/3/layout/HorizontalOrganizationChart"/>
    <dgm:cxn modelId="{454088B3-852B-4DFC-BB0F-63C7FD9B7D39}" type="presParOf" srcId="{DC82863A-33B1-412B-9F6C-EDE3D5CC1311}" destId="{C497AB0A-12E0-4500-91A3-ED5E4ACD0F73}" srcOrd="1" destOrd="0" presId="urn:microsoft.com/office/officeart/2009/3/layout/HorizontalOrganizationChart"/>
    <dgm:cxn modelId="{88B119B8-C092-4853-B8A4-035DF74AFE58}" type="presParOf" srcId="{E7D29C8C-96EE-4954-B1DC-B51181B9D35B}" destId="{BF9E1E4E-7858-44B4-8210-5AAD6CE4F1D6}" srcOrd="1" destOrd="0" presId="urn:microsoft.com/office/officeart/2009/3/layout/HorizontalOrganizationChart"/>
    <dgm:cxn modelId="{69050059-847B-432B-AEB3-C80390BC174E}" type="presParOf" srcId="{E7D29C8C-96EE-4954-B1DC-B51181B9D35B}" destId="{49A37B44-07E7-4581-82CC-79F3D7180B4A}" srcOrd="2" destOrd="0" presId="urn:microsoft.com/office/officeart/2009/3/layout/HorizontalOrganizationChart"/>
    <dgm:cxn modelId="{95FA362F-0053-4E38-802A-9870CFBEAD12}" type="presParOf" srcId="{7DDA39A7-8CA3-492C-ABFC-039CC2BD01C8}" destId="{9CEE5E1C-CAD5-4860-917F-16058FEF0843}"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0EABA14-12C6-4AC0-ABCA-08238652F41B}" type="doc">
      <dgm:prSet loTypeId="urn:microsoft.com/office/officeart/2008/layout/HorizontalMultiLevelHierarchy" loCatId="hierarchy" qsTypeId="urn:microsoft.com/office/officeart/2005/8/quickstyle/simple1" qsCatId="simple" csTypeId="urn:microsoft.com/office/officeart/2005/8/colors/colorful2" csCatId="colorful" phldr="1"/>
      <dgm:spPr/>
      <dgm:t>
        <a:bodyPr/>
        <a:lstStyle/>
        <a:p>
          <a:endParaRPr lang="fr-FR"/>
        </a:p>
      </dgm:t>
    </dgm:pt>
    <dgm:pt modelId="{314DAB4B-D1C4-492A-9C60-70CD56236F2A}">
      <dgm:prSet phldrT="[Texte]" custT="1"/>
      <dgm:spPr>
        <a:xfrm rot="16200000">
          <a:off x="-924740" y="1306477"/>
          <a:ext cx="2289714" cy="435045"/>
        </a:xfrm>
        <a:solidFill>
          <a:srgbClr val="BCD847"/>
        </a:solidFill>
      </dgm:spPr>
      <dgm:t>
        <a:bodyPr/>
        <a:lstStyle/>
        <a:p>
          <a:r>
            <a:rPr lang="fr-FR" sz="1400" b="1">
              <a:latin typeface="Montserrat" panose="00000500000000000000" pitchFamily="2" charset="0"/>
              <a:ea typeface="+mn-ea"/>
              <a:cs typeface="Calibri" panose="020F0502020204030204" pitchFamily="34" charset="0"/>
            </a:rPr>
            <a:t>REFERENTIEL DE CERTIFICATION</a:t>
          </a:r>
        </a:p>
      </dgm:t>
    </dgm:pt>
    <dgm:pt modelId="{30FBB8EA-601D-4E2C-B2DD-AD77D9CC6BDD}" type="parTrans" cxnId="{CCB3572C-662A-4CA4-AAA9-8EAD043D0EC7}">
      <dgm:prSet/>
      <dgm:spPr/>
      <dgm:t>
        <a:bodyPr/>
        <a:lstStyle/>
        <a:p>
          <a:endParaRPr lang="fr-FR"/>
        </a:p>
      </dgm:t>
    </dgm:pt>
    <dgm:pt modelId="{436F6D7A-A3EF-40B3-9CA2-75B69967B5C7}" type="sibTrans" cxnId="{CCB3572C-662A-4CA4-AAA9-8EAD043D0EC7}">
      <dgm:prSet/>
      <dgm:spPr/>
      <dgm:t>
        <a:bodyPr/>
        <a:lstStyle/>
        <a:p>
          <a:endParaRPr lang="fr-FR"/>
        </a:p>
      </dgm:t>
    </dgm:pt>
    <dgm:pt modelId="{AB05C96E-174A-42E4-9D9E-499C53E927BA}">
      <dgm:prSet phldrT="[Texte]" custT="1"/>
      <dgm:spPr>
        <a:xfrm>
          <a:off x="725624" y="44448"/>
          <a:ext cx="2335075" cy="689813"/>
        </a:xfrm>
        <a:solidFill>
          <a:schemeClr val="tx1">
            <a:lumMod val="65000"/>
            <a:lumOff val="35000"/>
          </a:schemeClr>
        </a:solidFill>
      </dgm:spPr>
      <dgm:t>
        <a:bodyPr/>
        <a:lstStyle/>
        <a:p>
          <a:r>
            <a:rPr lang="fr-FR" sz="1200" b="1" dirty="0">
              <a:latin typeface="Montserrat" panose="00000500000000000000" pitchFamily="2" charset="0"/>
              <a:ea typeface="+mn-ea"/>
              <a:cs typeface="Calibri" panose="020F0502020204030204" pitchFamily="34" charset="0"/>
            </a:rPr>
            <a:t>Evaluations pédagogiques</a:t>
          </a:r>
        </a:p>
        <a:p>
          <a:r>
            <a:rPr lang="fr-FR" sz="1000" dirty="0">
              <a:latin typeface="Montserrat" panose="00000500000000000000" pitchFamily="2" charset="0"/>
              <a:ea typeface="+mn-ea"/>
              <a:cs typeface="Calibri" panose="020F0502020204030204" pitchFamily="34" charset="0"/>
            </a:rPr>
            <a:t>Appréciation du niveau d'acquisition des compétences pour chaque épreuve de la certification par le formateur / évaluateur</a:t>
          </a:r>
        </a:p>
        <a:p>
          <a:r>
            <a:rPr lang="fr-FR" sz="1000" dirty="0">
              <a:latin typeface="Montserrat" panose="00000500000000000000" pitchFamily="2" charset="0"/>
              <a:ea typeface="+mn-ea"/>
              <a:cs typeface="Calibri" panose="020F0502020204030204" pitchFamily="34" charset="0"/>
            </a:rPr>
            <a:t>Evaluation des connaissances à travers le contrôle continu</a:t>
          </a:r>
        </a:p>
      </dgm:t>
    </dgm:pt>
    <dgm:pt modelId="{4FE59A54-4970-48DD-BBE5-F373AD7DBDD5}" type="parTrans" cxnId="{EE560572-8CE9-46D8-B9E3-A739BB1AEDCE}">
      <dgm:prSet/>
      <dgm:spPr>
        <a:xfrm>
          <a:off x="437639" y="389354"/>
          <a:ext cx="287984" cy="1134645"/>
        </a:xfrm>
      </dgm:spPr>
      <dgm:t>
        <a:bodyPr/>
        <a:lstStyle/>
        <a:p>
          <a:endParaRPr lang="fr-FR">
            <a:solidFill>
              <a:sysClr val="windowText" lastClr="000000">
                <a:hueOff val="0"/>
                <a:satOff val="0"/>
                <a:lumOff val="0"/>
                <a:alphaOff val="0"/>
              </a:sysClr>
            </a:solidFill>
            <a:latin typeface="Calibri" panose="020F0502020204030204"/>
            <a:ea typeface="+mn-ea"/>
            <a:cs typeface="+mn-cs"/>
          </a:endParaRPr>
        </a:p>
      </dgm:t>
    </dgm:pt>
    <dgm:pt modelId="{2BF0AE45-7BCD-449A-ABB7-16797BF22479}" type="sibTrans" cxnId="{EE560572-8CE9-46D8-B9E3-A739BB1AEDCE}">
      <dgm:prSet/>
      <dgm:spPr/>
      <dgm:t>
        <a:bodyPr/>
        <a:lstStyle/>
        <a:p>
          <a:endParaRPr lang="fr-FR"/>
        </a:p>
      </dgm:t>
    </dgm:pt>
    <dgm:pt modelId="{3E5B1CD0-5A5B-460E-9C2F-4C01895AB0BE}">
      <dgm:prSet phldrT="[Texte]" custT="1"/>
      <dgm:spPr>
        <a:xfrm>
          <a:off x="723030" y="843022"/>
          <a:ext cx="2335075" cy="762931"/>
        </a:xfrm>
        <a:solidFill>
          <a:schemeClr val="tx1">
            <a:lumMod val="65000"/>
            <a:lumOff val="35000"/>
          </a:schemeClr>
        </a:solidFill>
      </dgm:spPr>
      <dgm:t>
        <a:bodyPr/>
        <a:lstStyle/>
        <a:p>
          <a:pPr>
            <a:spcAft>
              <a:spcPct val="35000"/>
            </a:spcAft>
          </a:pPr>
          <a:r>
            <a:rPr lang="fr-FR" sz="1200" b="1">
              <a:latin typeface="Montserrat" panose="00000500000000000000" pitchFamily="2" charset="0"/>
              <a:ea typeface="+mn-ea"/>
              <a:cs typeface="Calibri" panose="020F0502020204030204" pitchFamily="34" charset="0"/>
            </a:rPr>
            <a:t>Evaluations professionnelles</a:t>
          </a:r>
        </a:p>
        <a:p>
          <a:pPr>
            <a:spcAft>
              <a:spcPct val="35000"/>
            </a:spcAft>
          </a:pPr>
          <a:endParaRPr lang="fr-FR" sz="800" b="0">
            <a:latin typeface="Montserrat" panose="00000500000000000000" pitchFamily="2" charset="0"/>
            <a:ea typeface="+mn-ea"/>
            <a:cs typeface="Calibri" panose="020F0502020204030204" pitchFamily="34" charset="0"/>
          </a:endParaRPr>
        </a:p>
        <a:p>
          <a:pPr>
            <a:spcAft>
              <a:spcPct val="35000"/>
            </a:spcAft>
          </a:pPr>
          <a:endParaRPr lang="fr-FR" sz="1000" b="0">
            <a:latin typeface="Montserrat" panose="00000500000000000000" pitchFamily="2" charset="0"/>
            <a:ea typeface="+mn-ea"/>
            <a:cs typeface="Calibri" panose="020F0502020204030204" pitchFamily="34" charset="0"/>
          </a:endParaRPr>
        </a:p>
        <a:p>
          <a:pPr>
            <a:spcAft>
              <a:spcPct val="35000"/>
            </a:spcAft>
          </a:pPr>
          <a:endParaRPr lang="fr-FR" sz="1200" b="0">
            <a:latin typeface="Montserrat" panose="00000500000000000000" pitchFamily="2" charset="0"/>
            <a:ea typeface="+mn-ea"/>
            <a:cs typeface="Calibri" panose="020F0502020204030204" pitchFamily="34" charset="0"/>
          </a:endParaRPr>
        </a:p>
        <a:p>
          <a:pPr>
            <a:spcAft>
              <a:spcPts val="0"/>
            </a:spcAft>
          </a:pPr>
          <a:r>
            <a:rPr lang="fr-FR" sz="1000" b="0">
              <a:latin typeface="Montserrat" panose="00000500000000000000" pitchFamily="2" charset="0"/>
              <a:ea typeface="+mn-ea"/>
              <a:cs typeface="Calibri" panose="020F0502020204030204" pitchFamily="34" charset="0"/>
            </a:rPr>
            <a:t>Justification du niveau d'acquisition des compétences par le tuteur ou le maitre de </a:t>
          </a:r>
        </a:p>
        <a:p>
          <a:pPr>
            <a:spcAft>
              <a:spcPts val="0"/>
            </a:spcAft>
          </a:pPr>
          <a:r>
            <a:rPr lang="fr-FR" sz="1000" b="0">
              <a:latin typeface="Montserrat" panose="00000500000000000000" pitchFamily="2" charset="0"/>
              <a:ea typeface="+mn-ea"/>
              <a:cs typeface="Calibri" panose="020F0502020204030204" pitchFamily="34" charset="0"/>
            </a:rPr>
            <a:t>stage en entreprise</a:t>
          </a:r>
        </a:p>
      </dgm:t>
    </dgm:pt>
    <dgm:pt modelId="{4D492F53-A2C7-4441-841E-C723400BF5BA}" type="parTrans" cxnId="{90F8AAB4-6244-4963-9775-620C0DC2AEF2}">
      <dgm:prSet/>
      <dgm:spPr>
        <a:xfrm>
          <a:off x="437639" y="1224488"/>
          <a:ext cx="285390" cy="299511"/>
        </a:xfrm>
      </dgm:spPr>
      <dgm:t>
        <a:bodyPr/>
        <a:lstStyle/>
        <a:p>
          <a:endParaRPr lang="fr-FR">
            <a:solidFill>
              <a:sysClr val="windowText" lastClr="000000">
                <a:hueOff val="0"/>
                <a:satOff val="0"/>
                <a:lumOff val="0"/>
                <a:alphaOff val="0"/>
              </a:sysClr>
            </a:solidFill>
            <a:latin typeface="Calibri" panose="020F0502020204030204"/>
            <a:ea typeface="+mn-ea"/>
            <a:cs typeface="+mn-cs"/>
          </a:endParaRPr>
        </a:p>
      </dgm:t>
    </dgm:pt>
    <dgm:pt modelId="{C89D744D-B4D0-4A05-9435-863F24575F8B}" type="sibTrans" cxnId="{90F8AAB4-6244-4963-9775-620C0DC2AEF2}">
      <dgm:prSet/>
      <dgm:spPr/>
      <dgm:t>
        <a:bodyPr/>
        <a:lstStyle/>
        <a:p>
          <a:endParaRPr lang="fr-FR"/>
        </a:p>
      </dgm:t>
    </dgm:pt>
    <dgm:pt modelId="{6A5FD798-9320-417F-8DA8-1E8CEB11DE15}">
      <dgm:prSet phldrT="[Texte]" custT="1"/>
      <dgm:spPr>
        <a:xfrm>
          <a:off x="723030" y="1714715"/>
          <a:ext cx="2335075" cy="589661"/>
        </a:xfrm>
        <a:solidFill>
          <a:schemeClr val="tx1">
            <a:lumMod val="65000"/>
            <a:lumOff val="35000"/>
          </a:schemeClr>
        </a:solidFill>
      </dgm:spPr>
      <dgm:t>
        <a:bodyPr/>
        <a:lstStyle/>
        <a:p>
          <a:pPr>
            <a:spcAft>
              <a:spcPct val="35000"/>
            </a:spcAft>
          </a:pPr>
          <a:r>
            <a:rPr lang="fr-FR" sz="1200" b="1" dirty="0">
              <a:latin typeface="Montserrat" panose="00000500000000000000" pitchFamily="2" charset="0"/>
              <a:ea typeface="+mn-ea"/>
              <a:cs typeface="Calibri" panose="020F0502020204030204" pitchFamily="34" charset="0"/>
            </a:rPr>
            <a:t>Auto - évaluation</a:t>
          </a:r>
        </a:p>
        <a:p>
          <a:pPr>
            <a:spcAft>
              <a:spcPct val="35000"/>
            </a:spcAft>
          </a:pPr>
          <a:endParaRPr lang="fr-FR" sz="1100" b="1" dirty="0">
            <a:latin typeface="Montserrat" panose="00000500000000000000" pitchFamily="2" charset="0"/>
            <a:ea typeface="+mn-ea"/>
            <a:cs typeface="Calibri" panose="020F0502020204030204" pitchFamily="34" charset="0"/>
          </a:endParaRPr>
        </a:p>
        <a:p>
          <a:pPr>
            <a:spcAft>
              <a:spcPct val="35000"/>
            </a:spcAft>
          </a:pPr>
          <a:endParaRPr lang="fr-FR" sz="1200" b="1" dirty="0">
            <a:latin typeface="Montserrat" panose="00000500000000000000" pitchFamily="2" charset="0"/>
            <a:ea typeface="+mn-ea"/>
            <a:cs typeface="Calibri" panose="020F0502020204030204" pitchFamily="34" charset="0"/>
          </a:endParaRPr>
        </a:p>
        <a:p>
          <a:pPr>
            <a:spcAft>
              <a:spcPct val="35000"/>
            </a:spcAft>
          </a:pPr>
          <a:endParaRPr lang="fr-FR" sz="600" b="1" dirty="0">
            <a:latin typeface="Montserrat" panose="00000500000000000000" pitchFamily="2" charset="0"/>
            <a:ea typeface="+mn-ea"/>
            <a:cs typeface="Calibri" panose="020F0502020204030204" pitchFamily="34" charset="0"/>
          </a:endParaRPr>
        </a:p>
        <a:p>
          <a:pPr>
            <a:spcAft>
              <a:spcPts val="0"/>
            </a:spcAft>
          </a:pPr>
          <a:r>
            <a:rPr lang="fr-FR" sz="1000" b="0" dirty="0">
              <a:latin typeface="Montserrat" panose="00000500000000000000" pitchFamily="2" charset="0"/>
              <a:ea typeface="+mn-ea"/>
              <a:cs typeface="Calibri" panose="020F0502020204030204" pitchFamily="34" charset="0"/>
            </a:rPr>
            <a:t>Compétences métiers et compétences comportementales par l'apprenant durant </a:t>
          </a:r>
        </a:p>
        <a:p>
          <a:pPr>
            <a:spcAft>
              <a:spcPts val="0"/>
            </a:spcAft>
          </a:pPr>
          <a:r>
            <a:rPr lang="fr-FR" sz="1000" b="0" dirty="0">
              <a:latin typeface="Montserrat" panose="00000500000000000000" pitchFamily="2" charset="0"/>
              <a:ea typeface="+mn-ea"/>
              <a:cs typeface="Calibri" panose="020F0502020204030204" pitchFamily="34" charset="0"/>
            </a:rPr>
            <a:t>la formation</a:t>
          </a:r>
          <a:endParaRPr lang="fr-FR" sz="1000" b="1" dirty="0">
            <a:latin typeface="Montserrat" panose="00000500000000000000" pitchFamily="2" charset="0"/>
            <a:ea typeface="+mn-ea"/>
            <a:cs typeface="Calibri" panose="020F0502020204030204" pitchFamily="34" charset="0"/>
          </a:endParaRPr>
        </a:p>
      </dgm:t>
    </dgm:pt>
    <dgm:pt modelId="{D67D5277-329B-454E-8220-4991580B3042}" type="parTrans" cxnId="{B4364A8B-323B-43CD-9B4E-41371BE7BF59}">
      <dgm:prSet/>
      <dgm:spPr>
        <a:xfrm>
          <a:off x="437639" y="1524000"/>
          <a:ext cx="285390" cy="485545"/>
        </a:xfrm>
      </dgm:spPr>
      <dgm:t>
        <a:bodyPr/>
        <a:lstStyle/>
        <a:p>
          <a:endParaRPr lang="fr-FR">
            <a:solidFill>
              <a:sysClr val="windowText" lastClr="000000">
                <a:hueOff val="0"/>
                <a:satOff val="0"/>
                <a:lumOff val="0"/>
                <a:alphaOff val="0"/>
              </a:sysClr>
            </a:solidFill>
            <a:latin typeface="Calibri" panose="020F0502020204030204"/>
            <a:ea typeface="+mn-ea"/>
            <a:cs typeface="+mn-cs"/>
          </a:endParaRPr>
        </a:p>
      </dgm:t>
    </dgm:pt>
    <dgm:pt modelId="{4BED908A-1FC6-4E95-A6B7-FDA47DDA4600}" type="sibTrans" cxnId="{B4364A8B-323B-43CD-9B4E-41371BE7BF59}">
      <dgm:prSet/>
      <dgm:spPr/>
      <dgm:t>
        <a:bodyPr/>
        <a:lstStyle/>
        <a:p>
          <a:endParaRPr lang="fr-FR"/>
        </a:p>
      </dgm:t>
    </dgm:pt>
    <dgm:pt modelId="{583306A7-464C-4458-8FC2-373801CA9353}" type="pres">
      <dgm:prSet presAssocID="{A0EABA14-12C6-4AC0-ABCA-08238652F41B}" presName="Name0" presStyleCnt="0">
        <dgm:presLayoutVars>
          <dgm:chPref val="1"/>
          <dgm:dir/>
          <dgm:animOne val="branch"/>
          <dgm:animLvl val="lvl"/>
          <dgm:resizeHandles val="exact"/>
        </dgm:presLayoutVars>
      </dgm:prSet>
      <dgm:spPr/>
    </dgm:pt>
    <dgm:pt modelId="{2B758AE4-FEEA-488E-8534-D48C7D60E76A}" type="pres">
      <dgm:prSet presAssocID="{314DAB4B-D1C4-492A-9C60-70CD56236F2A}" presName="root1" presStyleCnt="0"/>
      <dgm:spPr/>
    </dgm:pt>
    <dgm:pt modelId="{7BC54A56-E374-467C-AEA9-4350025FE980}" type="pres">
      <dgm:prSet presAssocID="{314DAB4B-D1C4-492A-9C60-70CD56236F2A}" presName="LevelOneTextNode" presStyleLbl="node0" presStyleIdx="0" presStyleCnt="1" custScaleY="212656" custLinFactNeighborX="25083" custLinFactNeighborY="-110">
        <dgm:presLayoutVars>
          <dgm:chPref val="3"/>
        </dgm:presLayoutVars>
      </dgm:prSet>
      <dgm:spPr/>
    </dgm:pt>
    <dgm:pt modelId="{5B520A45-3DE7-4B9D-BF0C-207738FEC77B}" type="pres">
      <dgm:prSet presAssocID="{314DAB4B-D1C4-492A-9C60-70CD56236F2A}" presName="level2hierChild" presStyleCnt="0"/>
      <dgm:spPr/>
    </dgm:pt>
    <dgm:pt modelId="{97CC830C-9572-45E6-BD6F-ED32762A222B}" type="pres">
      <dgm:prSet presAssocID="{4FE59A54-4970-48DD-BBE5-F373AD7DBDD5}" presName="conn2-1" presStyleLbl="parChTrans1D2" presStyleIdx="0" presStyleCnt="3"/>
      <dgm:spPr/>
    </dgm:pt>
    <dgm:pt modelId="{6A0F2887-A37B-4325-A1BC-072760369C7C}" type="pres">
      <dgm:prSet presAssocID="{4FE59A54-4970-48DD-BBE5-F373AD7DBDD5}" presName="connTx" presStyleLbl="parChTrans1D2" presStyleIdx="0" presStyleCnt="3"/>
      <dgm:spPr/>
    </dgm:pt>
    <dgm:pt modelId="{39D9174F-3E1A-48A5-AEC9-DB55A06A8EBD}" type="pres">
      <dgm:prSet presAssocID="{AB05C96E-174A-42E4-9D9E-499C53E927BA}" presName="root2" presStyleCnt="0"/>
      <dgm:spPr/>
    </dgm:pt>
    <dgm:pt modelId="{E58B1700-B5B0-401B-A4FC-2AC0DC827457}" type="pres">
      <dgm:prSet presAssocID="{AB05C96E-174A-42E4-9D9E-499C53E927BA}" presName="LevelTwoTextNode" presStyleLbl="node2" presStyleIdx="0" presStyleCnt="3" custScaleX="245186" custScaleY="330375" custLinFactNeighborX="10909" custLinFactNeighborY="-1617">
        <dgm:presLayoutVars>
          <dgm:chPref val="3"/>
        </dgm:presLayoutVars>
      </dgm:prSet>
      <dgm:spPr/>
    </dgm:pt>
    <dgm:pt modelId="{D9188341-4841-40FA-80D0-8EFF4C0E043D}" type="pres">
      <dgm:prSet presAssocID="{AB05C96E-174A-42E4-9D9E-499C53E927BA}" presName="level3hierChild" presStyleCnt="0"/>
      <dgm:spPr/>
    </dgm:pt>
    <dgm:pt modelId="{E1739838-A7AC-4B5C-AF61-8C8091A62A0E}" type="pres">
      <dgm:prSet presAssocID="{4D492F53-A2C7-4441-841E-C723400BF5BA}" presName="conn2-1" presStyleLbl="parChTrans1D2" presStyleIdx="1" presStyleCnt="3"/>
      <dgm:spPr/>
    </dgm:pt>
    <dgm:pt modelId="{A7771A85-F947-41AF-8E99-F4DA88BE0985}" type="pres">
      <dgm:prSet presAssocID="{4D492F53-A2C7-4441-841E-C723400BF5BA}" presName="connTx" presStyleLbl="parChTrans1D2" presStyleIdx="1" presStyleCnt="3"/>
      <dgm:spPr/>
    </dgm:pt>
    <dgm:pt modelId="{63E57D99-E6D7-4A37-B33D-A65048E4BE4B}" type="pres">
      <dgm:prSet presAssocID="{3E5B1CD0-5A5B-460E-9C2F-4C01895AB0BE}" presName="root2" presStyleCnt="0"/>
      <dgm:spPr/>
    </dgm:pt>
    <dgm:pt modelId="{92AB4305-9BEF-45D0-9B9C-CE8212BFEE5C}" type="pres">
      <dgm:prSet presAssocID="{3E5B1CD0-5A5B-460E-9C2F-4C01895AB0BE}" presName="LevelTwoTextNode" presStyleLbl="node2" presStyleIdx="1" presStyleCnt="3" custScaleX="245186" custScaleY="379523" custLinFactNeighborX="11157" custLinFactNeighborY="-7092">
        <dgm:presLayoutVars>
          <dgm:chPref val="3"/>
        </dgm:presLayoutVars>
      </dgm:prSet>
      <dgm:spPr/>
    </dgm:pt>
    <dgm:pt modelId="{74DEBDDB-F67C-4DD3-BF4B-469A6EBC0E43}" type="pres">
      <dgm:prSet presAssocID="{3E5B1CD0-5A5B-460E-9C2F-4C01895AB0BE}" presName="level3hierChild" presStyleCnt="0"/>
      <dgm:spPr/>
    </dgm:pt>
    <dgm:pt modelId="{132544C5-561A-4CBA-9A8D-6617F5DD1414}" type="pres">
      <dgm:prSet presAssocID="{D67D5277-329B-454E-8220-4991580B3042}" presName="conn2-1" presStyleLbl="parChTrans1D2" presStyleIdx="2" presStyleCnt="3"/>
      <dgm:spPr/>
    </dgm:pt>
    <dgm:pt modelId="{886E0735-84C2-4319-B9E6-EAFC704E4965}" type="pres">
      <dgm:prSet presAssocID="{D67D5277-329B-454E-8220-4991580B3042}" presName="connTx" presStyleLbl="parChTrans1D2" presStyleIdx="2" presStyleCnt="3"/>
      <dgm:spPr/>
    </dgm:pt>
    <dgm:pt modelId="{EF2D920D-79C0-4C35-A0EF-55259DC65143}" type="pres">
      <dgm:prSet presAssocID="{6A5FD798-9320-417F-8DA8-1E8CEB11DE15}" presName="root2" presStyleCnt="0"/>
      <dgm:spPr/>
    </dgm:pt>
    <dgm:pt modelId="{8438373A-DB37-41AE-AB8C-4C18B34D03F1}" type="pres">
      <dgm:prSet presAssocID="{6A5FD798-9320-417F-8DA8-1E8CEB11DE15}" presName="LevelTwoTextNode" presStyleLbl="node2" presStyleIdx="2" presStyleCnt="3" custScaleX="245186" custScaleY="357272" custLinFactNeighborX="10751" custLinFactNeighborY="-14100">
        <dgm:presLayoutVars>
          <dgm:chPref val="3"/>
        </dgm:presLayoutVars>
      </dgm:prSet>
      <dgm:spPr/>
    </dgm:pt>
    <dgm:pt modelId="{33957437-A048-4CC7-B2F4-A5FCE0C0A577}" type="pres">
      <dgm:prSet presAssocID="{6A5FD798-9320-417F-8DA8-1E8CEB11DE15}" presName="level3hierChild" presStyleCnt="0"/>
      <dgm:spPr/>
    </dgm:pt>
  </dgm:ptLst>
  <dgm:cxnLst>
    <dgm:cxn modelId="{417F7C08-BA41-43A1-875B-F2E29263AE7A}" type="presOf" srcId="{314DAB4B-D1C4-492A-9C60-70CD56236F2A}" destId="{7BC54A56-E374-467C-AEA9-4350025FE980}" srcOrd="0" destOrd="0" presId="urn:microsoft.com/office/officeart/2008/layout/HorizontalMultiLevelHierarchy"/>
    <dgm:cxn modelId="{FEA0180E-42CF-41E2-9B6D-52E4FA153F3C}" type="presOf" srcId="{3E5B1CD0-5A5B-460E-9C2F-4C01895AB0BE}" destId="{92AB4305-9BEF-45D0-9B9C-CE8212BFEE5C}" srcOrd="0" destOrd="0" presId="urn:microsoft.com/office/officeart/2008/layout/HorizontalMultiLevelHierarchy"/>
    <dgm:cxn modelId="{BB695D21-51BB-4095-ACCD-679FE7FD9B50}" type="presOf" srcId="{6A5FD798-9320-417F-8DA8-1E8CEB11DE15}" destId="{8438373A-DB37-41AE-AB8C-4C18B34D03F1}" srcOrd="0" destOrd="0" presId="urn:microsoft.com/office/officeart/2008/layout/HorizontalMultiLevelHierarchy"/>
    <dgm:cxn modelId="{CCB3572C-662A-4CA4-AAA9-8EAD043D0EC7}" srcId="{A0EABA14-12C6-4AC0-ABCA-08238652F41B}" destId="{314DAB4B-D1C4-492A-9C60-70CD56236F2A}" srcOrd="0" destOrd="0" parTransId="{30FBB8EA-601D-4E2C-B2DD-AD77D9CC6BDD}" sibTransId="{436F6D7A-A3EF-40B3-9CA2-75B69967B5C7}"/>
    <dgm:cxn modelId="{0BCE5D30-6155-43D1-8FBA-DB3BB35A6590}" type="presOf" srcId="{4FE59A54-4970-48DD-BBE5-F373AD7DBDD5}" destId="{97CC830C-9572-45E6-BD6F-ED32762A222B}" srcOrd="0" destOrd="0" presId="urn:microsoft.com/office/officeart/2008/layout/HorizontalMultiLevelHierarchy"/>
    <dgm:cxn modelId="{E2111E65-4100-4AF7-A8F3-73511FAEB61C}" type="presOf" srcId="{D67D5277-329B-454E-8220-4991580B3042}" destId="{886E0735-84C2-4319-B9E6-EAFC704E4965}" srcOrd="1" destOrd="0" presId="urn:microsoft.com/office/officeart/2008/layout/HorizontalMultiLevelHierarchy"/>
    <dgm:cxn modelId="{EE560572-8CE9-46D8-B9E3-A739BB1AEDCE}" srcId="{314DAB4B-D1C4-492A-9C60-70CD56236F2A}" destId="{AB05C96E-174A-42E4-9D9E-499C53E927BA}" srcOrd="0" destOrd="0" parTransId="{4FE59A54-4970-48DD-BBE5-F373AD7DBDD5}" sibTransId="{2BF0AE45-7BCD-449A-ABB7-16797BF22479}"/>
    <dgm:cxn modelId="{2561A47F-3679-4060-8CA7-646CBF30E42D}" type="presOf" srcId="{4D492F53-A2C7-4441-841E-C723400BF5BA}" destId="{E1739838-A7AC-4B5C-AF61-8C8091A62A0E}" srcOrd="0" destOrd="0" presId="urn:microsoft.com/office/officeart/2008/layout/HorizontalMultiLevelHierarchy"/>
    <dgm:cxn modelId="{B4364A8B-323B-43CD-9B4E-41371BE7BF59}" srcId="{314DAB4B-D1C4-492A-9C60-70CD56236F2A}" destId="{6A5FD798-9320-417F-8DA8-1E8CEB11DE15}" srcOrd="2" destOrd="0" parTransId="{D67D5277-329B-454E-8220-4991580B3042}" sibTransId="{4BED908A-1FC6-4E95-A6B7-FDA47DDA4600}"/>
    <dgm:cxn modelId="{90F8AAB4-6244-4963-9775-620C0DC2AEF2}" srcId="{314DAB4B-D1C4-492A-9C60-70CD56236F2A}" destId="{3E5B1CD0-5A5B-460E-9C2F-4C01895AB0BE}" srcOrd="1" destOrd="0" parTransId="{4D492F53-A2C7-4441-841E-C723400BF5BA}" sibTransId="{C89D744D-B4D0-4A05-9435-863F24575F8B}"/>
    <dgm:cxn modelId="{ABFC73D0-C444-4A2D-B6D6-E5C48BDC37D4}" type="presOf" srcId="{4D492F53-A2C7-4441-841E-C723400BF5BA}" destId="{A7771A85-F947-41AF-8E99-F4DA88BE0985}" srcOrd="1" destOrd="0" presId="urn:microsoft.com/office/officeart/2008/layout/HorizontalMultiLevelHierarchy"/>
    <dgm:cxn modelId="{2C5F5BE2-EBF4-4B63-9F60-BF7BD6616F97}" type="presOf" srcId="{AB05C96E-174A-42E4-9D9E-499C53E927BA}" destId="{E58B1700-B5B0-401B-A4FC-2AC0DC827457}" srcOrd="0" destOrd="0" presId="urn:microsoft.com/office/officeart/2008/layout/HorizontalMultiLevelHierarchy"/>
    <dgm:cxn modelId="{99011FF4-F66F-4E29-ACE0-7E73675B3F04}" type="presOf" srcId="{D67D5277-329B-454E-8220-4991580B3042}" destId="{132544C5-561A-4CBA-9A8D-6617F5DD1414}" srcOrd="0" destOrd="0" presId="urn:microsoft.com/office/officeart/2008/layout/HorizontalMultiLevelHierarchy"/>
    <dgm:cxn modelId="{073E1FF5-6C61-44F0-BD21-B05CD59B7B25}" type="presOf" srcId="{A0EABA14-12C6-4AC0-ABCA-08238652F41B}" destId="{583306A7-464C-4458-8FC2-373801CA9353}" srcOrd="0" destOrd="0" presId="urn:microsoft.com/office/officeart/2008/layout/HorizontalMultiLevelHierarchy"/>
    <dgm:cxn modelId="{C82786FC-DFF4-46FC-B358-B09BBD916A53}" type="presOf" srcId="{4FE59A54-4970-48DD-BBE5-F373AD7DBDD5}" destId="{6A0F2887-A37B-4325-A1BC-072760369C7C}" srcOrd="1" destOrd="0" presId="urn:microsoft.com/office/officeart/2008/layout/HorizontalMultiLevelHierarchy"/>
    <dgm:cxn modelId="{8BABCA26-4CE3-42A5-9BD8-7730B543E2E4}" type="presParOf" srcId="{583306A7-464C-4458-8FC2-373801CA9353}" destId="{2B758AE4-FEEA-488E-8534-D48C7D60E76A}" srcOrd="0" destOrd="0" presId="urn:microsoft.com/office/officeart/2008/layout/HorizontalMultiLevelHierarchy"/>
    <dgm:cxn modelId="{03923F3C-10B7-41B3-B3A4-1AFD21BD5231}" type="presParOf" srcId="{2B758AE4-FEEA-488E-8534-D48C7D60E76A}" destId="{7BC54A56-E374-467C-AEA9-4350025FE980}" srcOrd="0" destOrd="0" presId="urn:microsoft.com/office/officeart/2008/layout/HorizontalMultiLevelHierarchy"/>
    <dgm:cxn modelId="{D52982A1-DE1F-4DED-A766-AEC9C4139EF4}" type="presParOf" srcId="{2B758AE4-FEEA-488E-8534-D48C7D60E76A}" destId="{5B520A45-3DE7-4B9D-BF0C-207738FEC77B}" srcOrd="1" destOrd="0" presId="urn:microsoft.com/office/officeart/2008/layout/HorizontalMultiLevelHierarchy"/>
    <dgm:cxn modelId="{343CA984-5C2F-44A8-B65F-FE666F5FFCEB}" type="presParOf" srcId="{5B520A45-3DE7-4B9D-BF0C-207738FEC77B}" destId="{97CC830C-9572-45E6-BD6F-ED32762A222B}" srcOrd="0" destOrd="0" presId="urn:microsoft.com/office/officeart/2008/layout/HorizontalMultiLevelHierarchy"/>
    <dgm:cxn modelId="{C9F71FA3-4D27-48A5-B6E7-471582C65902}" type="presParOf" srcId="{97CC830C-9572-45E6-BD6F-ED32762A222B}" destId="{6A0F2887-A37B-4325-A1BC-072760369C7C}" srcOrd="0" destOrd="0" presId="urn:microsoft.com/office/officeart/2008/layout/HorizontalMultiLevelHierarchy"/>
    <dgm:cxn modelId="{09500862-F489-48B9-966E-16C762B9D369}" type="presParOf" srcId="{5B520A45-3DE7-4B9D-BF0C-207738FEC77B}" destId="{39D9174F-3E1A-48A5-AEC9-DB55A06A8EBD}" srcOrd="1" destOrd="0" presId="urn:microsoft.com/office/officeart/2008/layout/HorizontalMultiLevelHierarchy"/>
    <dgm:cxn modelId="{A411DAA7-276A-4F45-A670-BF026AA308D4}" type="presParOf" srcId="{39D9174F-3E1A-48A5-AEC9-DB55A06A8EBD}" destId="{E58B1700-B5B0-401B-A4FC-2AC0DC827457}" srcOrd="0" destOrd="0" presId="urn:microsoft.com/office/officeart/2008/layout/HorizontalMultiLevelHierarchy"/>
    <dgm:cxn modelId="{7CFB086D-3121-4A48-AB2B-8C5F13F22912}" type="presParOf" srcId="{39D9174F-3E1A-48A5-AEC9-DB55A06A8EBD}" destId="{D9188341-4841-40FA-80D0-8EFF4C0E043D}" srcOrd="1" destOrd="0" presId="urn:microsoft.com/office/officeart/2008/layout/HorizontalMultiLevelHierarchy"/>
    <dgm:cxn modelId="{DD140DE5-9F16-4E6D-A95C-A97CBD7DF0F1}" type="presParOf" srcId="{5B520A45-3DE7-4B9D-BF0C-207738FEC77B}" destId="{E1739838-A7AC-4B5C-AF61-8C8091A62A0E}" srcOrd="2" destOrd="0" presId="urn:microsoft.com/office/officeart/2008/layout/HorizontalMultiLevelHierarchy"/>
    <dgm:cxn modelId="{552CD50A-5596-4F10-B163-065F5BCA064E}" type="presParOf" srcId="{E1739838-A7AC-4B5C-AF61-8C8091A62A0E}" destId="{A7771A85-F947-41AF-8E99-F4DA88BE0985}" srcOrd="0" destOrd="0" presId="urn:microsoft.com/office/officeart/2008/layout/HorizontalMultiLevelHierarchy"/>
    <dgm:cxn modelId="{24D8B3F0-584F-43D7-B913-93F53F5F8BA4}" type="presParOf" srcId="{5B520A45-3DE7-4B9D-BF0C-207738FEC77B}" destId="{63E57D99-E6D7-4A37-B33D-A65048E4BE4B}" srcOrd="3" destOrd="0" presId="urn:microsoft.com/office/officeart/2008/layout/HorizontalMultiLevelHierarchy"/>
    <dgm:cxn modelId="{01D04FCB-43BE-471B-B145-4574409DD1F9}" type="presParOf" srcId="{63E57D99-E6D7-4A37-B33D-A65048E4BE4B}" destId="{92AB4305-9BEF-45D0-9B9C-CE8212BFEE5C}" srcOrd="0" destOrd="0" presId="urn:microsoft.com/office/officeart/2008/layout/HorizontalMultiLevelHierarchy"/>
    <dgm:cxn modelId="{41409B00-59D3-4DAB-9269-A627B8F942A9}" type="presParOf" srcId="{63E57D99-E6D7-4A37-B33D-A65048E4BE4B}" destId="{74DEBDDB-F67C-4DD3-BF4B-469A6EBC0E43}" srcOrd="1" destOrd="0" presId="urn:microsoft.com/office/officeart/2008/layout/HorizontalMultiLevelHierarchy"/>
    <dgm:cxn modelId="{E495A957-9178-40FA-A0C9-C79FA881EDCE}" type="presParOf" srcId="{5B520A45-3DE7-4B9D-BF0C-207738FEC77B}" destId="{132544C5-561A-4CBA-9A8D-6617F5DD1414}" srcOrd="4" destOrd="0" presId="urn:microsoft.com/office/officeart/2008/layout/HorizontalMultiLevelHierarchy"/>
    <dgm:cxn modelId="{89731317-2F2F-42AC-A121-FAE1CCBE380D}" type="presParOf" srcId="{132544C5-561A-4CBA-9A8D-6617F5DD1414}" destId="{886E0735-84C2-4319-B9E6-EAFC704E4965}" srcOrd="0" destOrd="0" presId="urn:microsoft.com/office/officeart/2008/layout/HorizontalMultiLevelHierarchy"/>
    <dgm:cxn modelId="{DEB4BE42-D406-4F61-BC39-F296157F706F}" type="presParOf" srcId="{5B520A45-3DE7-4B9D-BF0C-207738FEC77B}" destId="{EF2D920D-79C0-4C35-A0EF-55259DC65143}" srcOrd="5" destOrd="0" presId="urn:microsoft.com/office/officeart/2008/layout/HorizontalMultiLevelHierarchy"/>
    <dgm:cxn modelId="{E566B200-7D79-40F6-B777-3614D67B4F6A}" type="presParOf" srcId="{EF2D920D-79C0-4C35-A0EF-55259DC65143}" destId="{8438373A-DB37-41AE-AB8C-4C18B34D03F1}" srcOrd="0" destOrd="0" presId="urn:microsoft.com/office/officeart/2008/layout/HorizontalMultiLevelHierarchy"/>
    <dgm:cxn modelId="{EC51AE19-FD38-4222-A25D-1916FBA7DA8A}" type="presParOf" srcId="{EF2D920D-79C0-4C35-A0EF-55259DC65143}" destId="{33957437-A048-4CC7-B2F4-A5FCE0C0A577}" srcOrd="1" destOrd="0" presId="urn:microsoft.com/office/officeart/2008/layout/HorizontalMultiLevelHierarchy"/>
  </dgm:cxnLst>
  <dgm:bg/>
  <dgm:whole/>
  <dgm:extLst>
    <a:ext uri="http://schemas.microsoft.com/office/drawing/2008/diagram">
      <dsp:dataModelExt xmlns:dsp="http://schemas.microsoft.com/office/drawing/2008/diagram" relId="rId11" minVer="http://schemas.openxmlformats.org/drawingml/2006/diagram"/>
    </a:ext>
    <a:ext uri="{C62137D5-CB1D-491B-B009-E17868A290BF}">
      <dgm14:recolorImg xmlns:dgm14="http://schemas.microsoft.com/office/drawing/2010/diagram" val="1"/>
    </a:ext>
  </dgm:extLst>
</dgm:dataModel>
</file>

<file path=ppt/diagrams/data7.xml><?xml version="1.0" encoding="utf-8"?>
<dgm:dataModel xmlns:dgm="http://schemas.openxmlformats.org/drawingml/2006/diagram" xmlns:a="http://schemas.openxmlformats.org/drawingml/2006/main">
  <dgm:ptLst>
    <dgm:pt modelId="{140A2C88-65B6-4CDD-B756-F62311E72DCA}" type="doc">
      <dgm:prSet loTypeId="urn:microsoft.com/office/officeart/2005/8/layout/lProcess2" loCatId="list" qsTypeId="urn:microsoft.com/office/officeart/2005/8/quickstyle/simple1" qsCatId="simple" csTypeId="urn:microsoft.com/office/officeart/2005/8/colors/colorful3" csCatId="colorful" phldr="1"/>
      <dgm:spPr/>
      <dgm:t>
        <a:bodyPr/>
        <a:lstStyle/>
        <a:p>
          <a:endParaRPr lang="fr-FR"/>
        </a:p>
      </dgm:t>
    </dgm:pt>
    <dgm:pt modelId="{2951785E-B2C9-499F-B230-FE2FC79EB500}">
      <dgm:prSet phldrT="[Texte]" custT="1"/>
      <dgm:spPr/>
      <dgm:t>
        <a:bodyPr/>
        <a:lstStyle/>
        <a:p>
          <a:r>
            <a:rPr lang="fr-FR" sz="1500" b="1" dirty="0">
              <a:solidFill>
                <a:srgbClr val="214F91"/>
              </a:solidFill>
              <a:latin typeface="Montserrat" panose="00000500000000000000" pitchFamily="2" charset="0"/>
              <a:cs typeface="Calibri" panose="020F0502020204030204" pitchFamily="34" charset="0"/>
            </a:rPr>
            <a:t>BLOC 1</a:t>
          </a:r>
        </a:p>
        <a:p>
          <a:r>
            <a:rPr lang="fr-FR" sz="1200" b="1" i="0" dirty="0">
              <a:solidFill>
                <a:srgbClr val="214F91"/>
              </a:solidFill>
              <a:latin typeface="Montserrat" panose="00000500000000000000" pitchFamily="2" charset="0"/>
              <a:cs typeface="Calibri" panose="020F0502020204030204" pitchFamily="34" charset="0"/>
            </a:rPr>
            <a:t>Piloter le développement opérationnel du plan d’actions commerciales</a:t>
          </a:r>
          <a:endParaRPr lang="fr-FR" sz="1200" b="1" dirty="0">
            <a:solidFill>
              <a:srgbClr val="214F91"/>
            </a:solidFill>
            <a:latin typeface="Montserrat" panose="00000500000000000000" pitchFamily="2" charset="0"/>
            <a:cs typeface="Calibri" panose="020F0502020204030204" pitchFamily="34" charset="0"/>
          </a:endParaRPr>
        </a:p>
      </dgm:t>
    </dgm:pt>
    <dgm:pt modelId="{B2768C6D-C9D5-41F1-94C4-9E9F7E78462A}" type="parTrans" cxnId="{F741DBD3-B42A-4871-A331-14F97A08D194}">
      <dgm:prSet/>
      <dgm:spPr/>
      <dgm:t>
        <a:bodyPr/>
        <a:lstStyle/>
        <a:p>
          <a:endParaRPr lang="fr-FR"/>
        </a:p>
      </dgm:t>
    </dgm:pt>
    <dgm:pt modelId="{EF961C91-C30B-40E4-9349-0939A08C06A0}" type="sibTrans" cxnId="{F741DBD3-B42A-4871-A331-14F97A08D194}">
      <dgm:prSet/>
      <dgm:spPr/>
      <dgm:t>
        <a:bodyPr/>
        <a:lstStyle/>
        <a:p>
          <a:endParaRPr lang="fr-FR"/>
        </a:p>
      </dgm:t>
    </dgm:pt>
    <dgm:pt modelId="{9767B6E4-E043-474C-BD34-54BC1907220E}">
      <dgm:prSet phldrT="[Texte]" custT="1"/>
      <dgm:spPr/>
      <dgm:t>
        <a:bodyPr/>
        <a:lstStyle/>
        <a:p>
          <a:r>
            <a:rPr lang="fr-FR" sz="1500" b="1" dirty="0">
              <a:solidFill>
                <a:srgbClr val="214F91"/>
              </a:solidFill>
              <a:latin typeface="Montserrat" panose="00000500000000000000" pitchFamily="2" charset="0"/>
              <a:cs typeface="Calibri" panose="020F0502020204030204" pitchFamily="34" charset="0"/>
            </a:rPr>
            <a:t>BLOC 3</a:t>
          </a:r>
        </a:p>
        <a:p>
          <a:r>
            <a:rPr lang="fr-FR" sz="1200" b="1" i="0" dirty="0">
              <a:solidFill>
                <a:srgbClr val="214F91"/>
              </a:solidFill>
              <a:latin typeface="Montserrat" panose="00000500000000000000" pitchFamily="2" charset="0"/>
              <a:cs typeface="Calibri" panose="020F0502020204030204" pitchFamily="34" charset="0"/>
            </a:rPr>
            <a:t>Manager une                      équipe                      commerciale</a:t>
          </a:r>
          <a:endParaRPr lang="fr-FR" sz="1200" b="1" dirty="0">
            <a:solidFill>
              <a:srgbClr val="214F91"/>
            </a:solidFill>
            <a:latin typeface="Montserrat" panose="00000500000000000000" pitchFamily="2" charset="0"/>
            <a:cs typeface="Calibri" panose="020F0502020204030204" pitchFamily="34" charset="0"/>
          </a:endParaRPr>
        </a:p>
      </dgm:t>
    </dgm:pt>
    <dgm:pt modelId="{37C55FC0-688C-45B7-9CCC-26FB28489BF7}" type="parTrans" cxnId="{461F008B-D4B3-4327-8EAB-081A6FD49024}">
      <dgm:prSet/>
      <dgm:spPr/>
      <dgm:t>
        <a:bodyPr/>
        <a:lstStyle/>
        <a:p>
          <a:endParaRPr lang="fr-FR"/>
        </a:p>
      </dgm:t>
    </dgm:pt>
    <dgm:pt modelId="{597D8E08-05D3-4335-B5BE-B286952A9BCE}" type="sibTrans" cxnId="{461F008B-D4B3-4327-8EAB-081A6FD49024}">
      <dgm:prSet/>
      <dgm:spPr/>
      <dgm:t>
        <a:bodyPr/>
        <a:lstStyle/>
        <a:p>
          <a:endParaRPr lang="fr-FR"/>
        </a:p>
      </dgm:t>
    </dgm:pt>
    <dgm:pt modelId="{3BB6F887-5784-4E7D-A982-E33F3E31AD08}">
      <dgm:prSet phldrT="[Texte]" custT="1"/>
      <dgm:spPr/>
      <dgm:t>
        <a:bodyPr/>
        <a:lstStyle/>
        <a:p>
          <a:r>
            <a:rPr lang="fr-FR" sz="1100" b="1" dirty="0">
              <a:latin typeface="Montserrat" panose="00000500000000000000" pitchFamily="2" charset="0"/>
              <a:cs typeface="Calibri" panose="020F0502020204030204" pitchFamily="34" charset="0"/>
            </a:rPr>
            <a:t>Contrôle des connaissances</a:t>
          </a:r>
        </a:p>
      </dgm:t>
    </dgm:pt>
    <dgm:pt modelId="{00EC563B-4EE7-4843-9503-1ADB0044CF37}" type="parTrans" cxnId="{0CC9F49E-5F1E-4F73-B749-732DB00D1080}">
      <dgm:prSet/>
      <dgm:spPr/>
      <dgm:t>
        <a:bodyPr/>
        <a:lstStyle/>
        <a:p>
          <a:endParaRPr lang="fr-FR"/>
        </a:p>
      </dgm:t>
    </dgm:pt>
    <dgm:pt modelId="{6A61389E-9F9D-4EBD-99CA-9BA6C104924A}" type="sibTrans" cxnId="{0CC9F49E-5F1E-4F73-B749-732DB00D1080}">
      <dgm:prSet/>
      <dgm:spPr/>
      <dgm:t>
        <a:bodyPr/>
        <a:lstStyle/>
        <a:p>
          <a:endParaRPr lang="fr-FR"/>
        </a:p>
      </dgm:t>
    </dgm:pt>
    <dgm:pt modelId="{A930E19A-61C8-4239-B7FD-79452CC537E2}">
      <dgm:prSet phldrT="[Texte]" custT="1"/>
      <dgm:spPr/>
      <dgm:t>
        <a:bodyPr/>
        <a:lstStyle/>
        <a:p>
          <a:r>
            <a:rPr lang="fr-FR" sz="1100" b="1" dirty="0">
              <a:latin typeface="Montserrat" panose="00000500000000000000" pitchFamily="2" charset="0"/>
              <a:cs typeface="Calibri" panose="020F0502020204030204" pitchFamily="34" charset="0"/>
            </a:rPr>
            <a:t>Contrôle des connaissances</a:t>
          </a:r>
        </a:p>
      </dgm:t>
    </dgm:pt>
    <dgm:pt modelId="{3826BA86-70F0-4674-9482-94C4E2FFFA2A}" type="parTrans" cxnId="{39F345F2-47EB-4F15-8655-1265AF0E772F}">
      <dgm:prSet/>
      <dgm:spPr/>
      <dgm:t>
        <a:bodyPr/>
        <a:lstStyle/>
        <a:p>
          <a:endParaRPr lang="fr-FR"/>
        </a:p>
      </dgm:t>
    </dgm:pt>
    <dgm:pt modelId="{00C8FAD8-0775-41FC-92BA-ABED918A3F2B}" type="sibTrans" cxnId="{39F345F2-47EB-4F15-8655-1265AF0E772F}">
      <dgm:prSet/>
      <dgm:spPr/>
      <dgm:t>
        <a:bodyPr/>
        <a:lstStyle/>
        <a:p>
          <a:endParaRPr lang="fr-FR"/>
        </a:p>
      </dgm:t>
    </dgm:pt>
    <dgm:pt modelId="{2C5F3C74-FA4D-4E9D-8091-F279227B504C}">
      <dgm:prSet phldrT="[Texte]" custT="1"/>
      <dgm:spPr/>
      <dgm:t>
        <a:bodyPr/>
        <a:lstStyle/>
        <a:p>
          <a:r>
            <a:rPr lang="fr-FR" sz="1100" b="1" dirty="0">
              <a:latin typeface="Montserrat" panose="00000500000000000000" pitchFamily="2" charset="0"/>
              <a:cs typeface="Calibri" panose="020F0502020204030204" pitchFamily="34" charset="0"/>
            </a:rPr>
            <a:t>Management         d’équipe</a:t>
          </a:r>
        </a:p>
        <a:p>
          <a:r>
            <a:rPr lang="fr-FR" sz="1100" b="1" dirty="0">
              <a:latin typeface="Montserrat" panose="00000500000000000000" pitchFamily="2" charset="0"/>
              <a:cs typeface="Calibri" panose="020F0502020204030204" pitchFamily="34" charset="0"/>
            </a:rPr>
            <a:t>(Ecrit + Oral)</a:t>
          </a:r>
        </a:p>
      </dgm:t>
    </dgm:pt>
    <dgm:pt modelId="{CDF87B75-BAD2-43FB-92AB-37328610AF5B}" type="parTrans" cxnId="{CEA2D7A2-0A4A-41D5-BE02-F83FB8A67173}">
      <dgm:prSet/>
      <dgm:spPr/>
      <dgm:t>
        <a:bodyPr/>
        <a:lstStyle/>
        <a:p>
          <a:endParaRPr lang="fr-FR"/>
        </a:p>
      </dgm:t>
    </dgm:pt>
    <dgm:pt modelId="{FCD2D361-688D-4982-842C-7708DBF1D813}" type="sibTrans" cxnId="{CEA2D7A2-0A4A-41D5-BE02-F83FB8A67173}">
      <dgm:prSet/>
      <dgm:spPr/>
      <dgm:t>
        <a:bodyPr/>
        <a:lstStyle/>
        <a:p>
          <a:endParaRPr lang="fr-FR"/>
        </a:p>
      </dgm:t>
    </dgm:pt>
    <dgm:pt modelId="{20E97419-C4CA-4BFD-8B97-9986A3556DE5}">
      <dgm:prSet phldrT="[Texte]" custT="1"/>
      <dgm:spPr/>
      <dgm:t>
        <a:bodyPr/>
        <a:lstStyle/>
        <a:p>
          <a:r>
            <a:rPr lang="fr-FR" sz="1100" b="1" dirty="0">
              <a:latin typeface="Montserrat" panose="00000500000000000000" pitchFamily="2" charset="0"/>
              <a:cs typeface="Calibri" panose="020F0502020204030204" pitchFamily="34" charset="0"/>
            </a:rPr>
            <a:t>Développement commercial</a:t>
          </a:r>
        </a:p>
        <a:p>
          <a:r>
            <a:rPr lang="fr-FR" sz="1100" b="1" dirty="0">
              <a:latin typeface="Montserrat" panose="00000500000000000000" pitchFamily="2" charset="0"/>
              <a:cs typeface="Calibri" panose="020F0502020204030204" pitchFamily="34" charset="0"/>
            </a:rPr>
            <a:t>(Ecrit + Oral)</a:t>
          </a:r>
        </a:p>
      </dgm:t>
    </dgm:pt>
    <dgm:pt modelId="{68B02C74-0CCC-4A63-9F8A-12947A74EC6F}" type="parTrans" cxnId="{00B3DE50-6377-447D-BEF6-6CBAF035A8AA}">
      <dgm:prSet/>
      <dgm:spPr/>
      <dgm:t>
        <a:bodyPr/>
        <a:lstStyle/>
        <a:p>
          <a:endParaRPr lang="fr-FR"/>
        </a:p>
      </dgm:t>
    </dgm:pt>
    <dgm:pt modelId="{E759E2FE-AF5D-4EB8-A753-B43AEEFB1331}" type="sibTrans" cxnId="{00B3DE50-6377-447D-BEF6-6CBAF035A8AA}">
      <dgm:prSet/>
      <dgm:spPr/>
      <dgm:t>
        <a:bodyPr/>
        <a:lstStyle/>
        <a:p>
          <a:endParaRPr lang="fr-FR"/>
        </a:p>
      </dgm:t>
    </dgm:pt>
    <dgm:pt modelId="{AC35498D-324F-4367-B844-51FD343845E1}">
      <dgm:prSet phldrT="[Texte]" custT="1"/>
      <dgm:spPr/>
      <dgm:t>
        <a:bodyPr/>
        <a:lstStyle/>
        <a:p>
          <a:pPr>
            <a:spcAft>
              <a:spcPts val="0"/>
            </a:spcAft>
          </a:pPr>
          <a:r>
            <a:rPr lang="fr-FR" sz="1100" b="1" dirty="0">
              <a:latin typeface="Montserrat" panose="00000500000000000000" pitchFamily="2" charset="0"/>
              <a:cs typeface="Calibri" panose="020F0502020204030204" pitchFamily="34" charset="0"/>
            </a:rPr>
            <a:t>Diagnostic            stratégique </a:t>
          </a:r>
        </a:p>
        <a:p>
          <a:pPr>
            <a:spcAft>
              <a:spcPts val="0"/>
            </a:spcAft>
          </a:pPr>
          <a:r>
            <a:rPr lang="fr-FR" sz="1100" b="1" dirty="0">
              <a:latin typeface="Montserrat" panose="00000500000000000000" pitchFamily="2" charset="0"/>
              <a:cs typeface="Calibri" panose="020F0502020204030204" pitchFamily="34" charset="0"/>
            </a:rPr>
            <a:t>(Ecrit)</a:t>
          </a:r>
        </a:p>
      </dgm:t>
    </dgm:pt>
    <dgm:pt modelId="{85315F6A-3E98-44E9-9FCE-9F24B7EB6929}" type="parTrans" cxnId="{B97E9B23-A14F-43CA-9480-A31A82C5A106}">
      <dgm:prSet/>
      <dgm:spPr/>
      <dgm:t>
        <a:bodyPr/>
        <a:lstStyle/>
        <a:p>
          <a:endParaRPr lang="fr-FR"/>
        </a:p>
      </dgm:t>
    </dgm:pt>
    <dgm:pt modelId="{DBFC5D84-B9D0-4CFF-89C6-FDC97C036D6E}" type="sibTrans" cxnId="{B97E9B23-A14F-43CA-9480-A31A82C5A106}">
      <dgm:prSet/>
      <dgm:spPr/>
      <dgm:t>
        <a:bodyPr/>
        <a:lstStyle/>
        <a:p>
          <a:endParaRPr lang="fr-FR"/>
        </a:p>
      </dgm:t>
    </dgm:pt>
    <dgm:pt modelId="{BECC197F-C771-4B0C-B74C-375EE26EB6DB}">
      <dgm:prSet phldrT="[Texte]" custT="1"/>
      <dgm:spPr/>
      <dgm:t>
        <a:bodyPr/>
        <a:lstStyle/>
        <a:p>
          <a:r>
            <a:rPr lang="fr-FR" sz="1100" b="1" dirty="0">
              <a:latin typeface="Montserrat" panose="00000500000000000000" pitchFamily="2" charset="0"/>
              <a:cs typeface="Calibri" panose="020F0502020204030204" pitchFamily="34" charset="0"/>
            </a:rPr>
            <a:t>Contrôle des connaissances</a:t>
          </a:r>
        </a:p>
      </dgm:t>
    </dgm:pt>
    <dgm:pt modelId="{7C813CE7-1E7D-4881-8FF0-1739372A7DE4}" type="parTrans" cxnId="{578DA8CB-9EE3-4E8E-8762-86993263DDAF}">
      <dgm:prSet/>
      <dgm:spPr/>
      <dgm:t>
        <a:bodyPr/>
        <a:lstStyle/>
        <a:p>
          <a:endParaRPr lang="fr-FR"/>
        </a:p>
      </dgm:t>
    </dgm:pt>
    <dgm:pt modelId="{A45C06E5-9A98-456F-A64A-39EC4E727E7C}" type="sibTrans" cxnId="{578DA8CB-9EE3-4E8E-8762-86993263DDAF}">
      <dgm:prSet/>
      <dgm:spPr/>
      <dgm:t>
        <a:bodyPr/>
        <a:lstStyle/>
        <a:p>
          <a:endParaRPr lang="fr-FR"/>
        </a:p>
      </dgm:t>
    </dgm:pt>
    <dgm:pt modelId="{6BCE28A9-9DE0-4909-BF4F-B56445C638DA}">
      <dgm:prSet phldrT="[Texte]" custT="1"/>
      <dgm:spPr/>
      <dgm:t>
        <a:bodyPr/>
        <a:lstStyle/>
        <a:p>
          <a:r>
            <a:rPr lang="fr-FR" sz="1500" b="1" dirty="0">
              <a:solidFill>
                <a:srgbClr val="214F91"/>
              </a:solidFill>
              <a:latin typeface="Montserrat" panose="00000500000000000000" pitchFamily="2" charset="0"/>
              <a:cs typeface="Calibri" panose="020F0502020204030204" pitchFamily="34" charset="0"/>
            </a:rPr>
            <a:t>BLOC 2</a:t>
          </a:r>
        </a:p>
        <a:p>
          <a:r>
            <a:rPr lang="fr-FR" sz="1200" b="1" i="0" dirty="0">
              <a:solidFill>
                <a:srgbClr val="214F91"/>
              </a:solidFill>
              <a:latin typeface="Montserrat" panose="00000500000000000000" pitchFamily="2" charset="0"/>
              <a:cs typeface="Calibri" panose="020F0502020204030204" pitchFamily="34" charset="0"/>
            </a:rPr>
            <a:t>Développer stratégie           de croissance de l’entreprise</a:t>
          </a:r>
          <a:endParaRPr lang="fr-FR" sz="1200" b="1" dirty="0">
            <a:solidFill>
              <a:srgbClr val="214F91"/>
            </a:solidFill>
            <a:latin typeface="Montserrat" panose="00000500000000000000" pitchFamily="2" charset="0"/>
            <a:cs typeface="Calibri" panose="020F0502020204030204" pitchFamily="34" charset="0"/>
          </a:endParaRPr>
        </a:p>
      </dgm:t>
    </dgm:pt>
    <dgm:pt modelId="{9AA6AB46-36BE-4DF8-AE18-A18BF99A9495}" type="sibTrans" cxnId="{E0AAA948-1281-4B22-9A0E-A474B0770EB9}">
      <dgm:prSet/>
      <dgm:spPr/>
      <dgm:t>
        <a:bodyPr/>
        <a:lstStyle/>
        <a:p>
          <a:endParaRPr lang="fr-FR"/>
        </a:p>
      </dgm:t>
    </dgm:pt>
    <dgm:pt modelId="{67E48883-28F3-4421-87A9-0881D48C2997}" type="parTrans" cxnId="{E0AAA948-1281-4B22-9A0E-A474B0770EB9}">
      <dgm:prSet/>
      <dgm:spPr/>
      <dgm:t>
        <a:bodyPr/>
        <a:lstStyle/>
        <a:p>
          <a:endParaRPr lang="fr-FR"/>
        </a:p>
      </dgm:t>
    </dgm:pt>
    <dgm:pt modelId="{005C2599-B0C2-4E3C-8153-77F94A29A156}">
      <dgm:prSet phldrT="[Texte]" custT="1"/>
      <dgm:spPr/>
      <dgm:t>
        <a:bodyPr/>
        <a:lstStyle/>
        <a:p>
          <a:pPr>
            <a:spcAft>
              <a:spcPts val="0"/>
            </a:spcAft>
          </a:pPr>
          <a:r>
            <a:rPr lang="fr-FR" sz="1100" b="1" dirty="0">
              <a:latin typeface="Montserrat" panose="00000500000000000000" pitchFamily="2" charset="0"/>
              <a:cs typeface="Calibri" panose="020F0502020204030204" pitchFamily="34" charset="0"/>
            </a:rPr>
            <a:t>Plan d’actions commerciales</a:t>
          </a:r>
        </a:p>
        <a:p>
          <a:pPr>
            <a:spcAft>
              <a:spcPts val="0"/>
            </a:spcAft>
          </a:pPr>
          <a:r>
            <a:rPr lang="fr-FR" sz="1100" b="1" dirty="0">
              <a:latin typeface="Montserrat" panose="00000500000000000000" pitchFamily="2" charset="0"/>
              <a:cs typeface="Calibri" panose="020F0502020204030204" pitchFamily="34" charset="0"/>
            </a:rPr>
            <a:t>(écrit + oral)</a:t>
          </a:r>
        </a:p>
      </dgm:t>
    </dgm:pt>
    <dgm:pt modelId="{2EB431CD-BFA0-4AEF-BA4D-2BC5B7B62493}" type="parTrans" cxnId="{2AF80847-C04F-454C-B4A8-A26EB7E70F06}">
      <dgm:prSet/>
      <dgm:spPr/>
      <dgm:t>
        <a:bodyPr/>
        <a:lstStyle/>
        <a:p>
          <a:endParaRPr lang="fr-FR"/>
        </a:p>
      </dgm:t>
    </dgm:pt>
    <dgm:pt modelId="{563EE601-DDBF-42E7-B2DC-5457567EC456}" type="sibTrans" cxnId="{2AF80847-C04F-454C-B4A8-A26EB7E70F06}">
      <dgm:prSet/>
      <dgm:spPr/>
      <dgm:t>
        <a:bodyPr/>
        <a:lstStyle/>
        <a:p>
          <a:endParaRPr lang="fr-FR"/>
        </a:p>
      </dgm:t>
    </dgm:pt>
    <dgm:pt modelId="{7CBCE081-C9ED-449B-AA91-090235A390B9}">
      <dgm:prSet phldrT="[Texte]" custT="1"/>
      <dgm:spPr/>
      <dgm:t>
        <a:bodyPr/>
        <a:lstStyle/>
        <a:p>
          <a:r>
            <a:rPr lang="fr-FR" sz="1100" b="1" dirty="0">
              <a:latin typeface="Montserrat" panose="00000500000000000000" pitchFamily="2" charset="0"/>
              <a:cs typeface="Calibri" panose="020F0502020204030204" pitchFamily="34" charset="0"/>
            </a:rPr>
            <a:t>Entretien de  Négociation                       (Oral)</a:t>
          </a:r>
        </a:p>
      </dgm:t>
    </dgm:pt>
    <dgm:pt modelId="{4B544233-0AE0-4568-A0F3-14FB0783A3F2}" type="parTrans" cxnId="{AB96B454-030F-4E74-9615-88239B320624}">
      <dgm:prSet/>
      <dgm:spPr/>
      <dgm:t>
        <a:bodyPr/>
        <a:lstStyle/>
        <a:p>
          <a:endParaRPr lang="fr-FR"/>
        </a:p>
      </dgm:t>
    </dgm:pt>
    <dgm:pt modelId="{F07F47A8-31B4-45F0-9E9A-2FDB977648DF}" type="sibTrans" cxnId="{AB96B454-030F-4E74-9615-88239B320624}">
      <dgm:prSet/>
      <dgm:spPr/>
      <dgm:t>
        <a:bodyPr/>
        <a:lstStyle/>
        <a:p>
          <a:endParaRPr lang="fr-FR"/>
        </a:p>
      </dgm:t>
    </dgm:pt>
    <dgm:pt modelId="{1385B431-2EFD-49AE-BCC0-775455DEB8FF}" type="pres">
      <dgm:prSet presAssocID="{140A2C88-65B6-4CDD-B756-F62311E72DCA}" presName="theList" presStyleCnt="0">
        <dgm:presLayoutVars>
          <dgm:dir/>
          <dgm:animLvl val="lvl"/>
          <dgm:resizeHandles val="exact"/>
        </dgm:presLayoutVars>
      </dgm:prSet>
      <dgm:spPr/>
    </dgm:pt>
    <dgm:pt modelId="{5AAE08AE-B7C4-4877-922C-77029AA54D25}" type="pres">
      <dgm:prSet presAssocID="{2951785E-B2C9-499F-B230-FE2FC79EB500}" presName="compNode" presStyleCnt="0"/>
      <dgm:spPr/>
    </dgm:pt>
    <dgm:pt modelId="{E0288EE6-CEE8-4AFB-85A0-AAD442A96F7C}" type="pres">
      <dgm:prSet presAssocID="{2951785E-B2C9-499F-B230-FE2FC79EB500}" presName="aNode" presStyleLbl="bgShp" presStyleIdx="0" presStyleCnt="3" custLinFactNeighborX="-38" custLinFactNeighborY="1613"/>
      <dgm:spPr/>
    </dgm:pt>
    <dgm:pt modelId="{31BD1388-9950-4949-9E37-2CF832E7BAE0}" type="pres">
      <dgm:prSet presAssocID="{2951785E-B2C9-499F-B230-FE2FC79EB500}" presName="textNode" presStyleLbl="bgShp" presStyleIdx="0" presStyleCnt="3"/>
      <dgm:spPr/>
    </dgm:pt>
    <dgm:pt modelId="{223B4E28-EA41-413B-B5F2-35E5FAFB4383}" type="pres">
      <dgm:prSet presAssocID="{2951785E-B2C9-499F-B230-FE2FC79EB500}" presName="compChildNode" presStyleCnt="0"/>
      <dgm:spPr/>
    </dgm:pt>
    <dgm:pt modelId="{133FF28A-ABD7-41EE-9A93-949EDF31D51B}" type="pres">
      <dgm:prSet presAssocID="{2951785E-B2C9-499F-B230-FE2FC79EB500}" presName="theInnerList" presStyleCnt="0"/>
      <dgm:spPr/>
    </dgm:pt>
    <dgm:pt modelId="{B1E836DC-A448-4856-9344-BD758891FAA5}" type="pres">
      <dgm:prSet presAssocID="{AC35498D-324F-4367-B844-51FD343845E1}" presName="childNode" presStyleLbl="node1" presStyleIdx="0" presStyleCnt="8" custScaleY="49741">
        <dgm:presLayoutVars>
          <dgm:bulletEnabled val="1"/>
        </dgm:presLayoutVars>
      </dgm:prSet>
      <dgm:spPr/>
    </dgm:pt>
    <dgm:pt modelId="{F8D029CD-2EBF-4A9A-A51C-D40373152436}" type="pres">
      <dgm:prSet presAssocID="{AC35498D-324F-4367-B844-51FD343845E1}" presName="aSpace2" presStyleCnt="0"/>
      <dgm:spPr/>
    </dgm:pt>
    <dgm:pt modelId="{247351D2-F5C6-484B-ADA1-C14356F19EFE}" type="pres">
      <dgm:prSet presAssocID="{005C2599-B0C2-4E3C-8153-77F94A29A156}" presName="childNode" presStyleLbl="node1" presStyleIdx="1" presStyleCnt="8" custScaleY="68022">
        <dgm:presLayoutVars>
          <dgm:bulletEnabled val="1"/>
        </dgm:presLayoutVars>
      </dgm:prSet>
      <dgm:spPr/>
    </dgm:pt>
    <dgm:pt modelId="{76CAB5B3-F9AD-4E96-A747-550C68C48240}" type="pres">
      <dgm:prSet presAssocID="{005C2599-B0C2-4E3C-8153-77F94A29A156}" presName="aSpace2" presStyleCnt="0"/>
      <dgm:spPr/>
    </dgm:pt>
    <dgm:pt modelId="{79601586-AA8D-4709-A607-AF24CB9353EE}" type="pres">
      <dgm:prSet presAssocID="{BECC197F-C771-4B0C-B74C-375EE26EB6DB}" presName="childNode" presStyleLbl="node1" presStyleIdx="2" presStyleCnt="8" custScaleY="39162">
        <dgm:presLayoutVars>
          <dgm:bulletEnabled val="1"/>
        </dgm:presLayoutVars>
      </dgm:prSet>
      <dgm:spPr/>
    </dgm:pt>
    <dgm:pt modelId="{757D3C84-9088-45A5-8A4C-990CD65D9C6E}" type="pres">
      <dgm:prSet presAssocID="{2951785E-B2C9-499F-B230-FE2FC79EB500}" presName="aSpace" presStyleCnt="0"/>
      <dgm:spPr/>
    </dgm:pt>
    <dgm:pt modelId="{A4639C11-9693-41F1-A572-073AB548CE6D}" type="pres">
      <dgm:prSet presAssocID="{6BCE28A9-9DE0-4909-BF4F-B56445C638DA}" presName="compNode" presStyleCnt="0"/>
      <dgm:spPr/>
    </dgm:pt>
    <dgm:pt modelId="{D3461D0F-E504-4A99-9BC8-831AEB6F7128}" type="pres">
      <dgm:prSet presAssocID="{6BCE28A9-9DE0-4909-BF4F-B56445C638DA}" presName="aNode" presStyleLbl="bgShp" presStyleIdx="1" presStyleCnt="3"/>
      <dgm:spPr/>
    </dgm:pt>
    <dgm:pt modelId="{725B3356-1491-4CDE-9EC0-0FDAAF414136}" type="pres">
      <dgm:prSet presAssocID="{6BCE28A9-9DE0-4909-BF4F-B56445C638DA}" presName="textNode" presStyleLbl="bgShp" presStyleIdx="1" presStyleCnt="3"/>
      <dgm:spPr/>
    </dgm:pt>
    <dgm:pt modelId="{A34A215F-60E7-4EE2-B37E-BAB0A95766D3}" type="pres">
      <dgm:prSet presAssocID="{6BCE28A9-9DE0-4909-BF4F-B56445C638DA}" presName="compChildNode" presStyleCnt="0"/>
      <dgm:spPr/>
    </dgm:pt>
    <dgm:pt modelId="{4D958CE9-564B-4DF4-B56C-A947E2B9E01F}" type="pres">
      <dgm:prSet presAssocID="{6BCE28A9-9DE0-4909-BF4F-B56445C638DA}" presName="theInnerList" presStyleCnt="0"/>
      <dgm:spPr/>
    </dgm:pt>
    <dgm:pt modelId="{B89F4821-E4A2-497D-818D-47C04FDB11E1}" type="pres">
      <dgm:prSet presAssocID="{20E97419-C4CA-4BFD-8B97-9986A3556DE5}" presName="childNode" presStyleLbl="node1" presStyleIdx="3" presStyleCnt="8" custScaleY="129897">
        <dgm:presLayoutVars>
          <dgm:bulletEnabled val="1"/>
        </dgm:presLayoutVars>
      </dgm:prSet>
      <dgm:spPr/>
    </dgm:pt>
    <dgm:pt modelId="{AC04CFD3-61D4-4C90-B48F-F4C3A78AEE02}" type="pres">
      <dgm:prSet presAssocID="{20E97419-C4CA-4BFD-8B97-9986A3556DE5}" presName="aSpace2" presStyleCnt="0"/>
      <dgm:spPr/>
    </dgm:pt>
    <dgm:pt modelId="{DF8D3FF1-4455-46CB-ABC3-687A64832F6E}" type="pres">
      <dgm:prSet presAssocID="{7CBCE081-C9ED-449B-AA91-090235A390B9}" presName="childNode" presStyleLbl="node1" presStyleIdx="4" presStyleCnt="8">
        <dgm:presLayoutVars>
          <dgm:bulletEnabled val="1"/>
        </dgm:presLayoutVars>
      </dgm:prSet>
      <dgm:spPr/>
    </dgm:pt>
    <dgm:pt modelId="{CB10CE25-025E-42F1-8F22-B48FBB62DAC8}" type="pres">
      <dgm:prSet presAssocID="{7CBCE081-C9ED-449B-AA91-090235A390B9}" presName="aSpace2" presStyleCnt="0"/>
      <dgm:spPr/>
    </dgm:pt>
    <dgm:pt modelId="{3FBBCB74-1AB1-4599-8D1C-274A864F3D91}" type="pres">
      <dgm:prSet presAssocID="{3BB6F887-5784-4E7D-A982-E33F3E31AD08}" presName="childNode" presStyleLbl="node1" presStyleIdx="5" presStyleCnt="8" custScaleY="66339">
        <dgm:presLayoutVars>
          <dgm:bulletEnabled val="1"/>
        </dgm:presLayoutVars>
      </dgm:prSet>
      <dgm:spPr/>
    </dgm:pt>
    <dgm:pt modelId="{3BF01F55-2DD1-4943-AA55-D5C87EA3A61B}" type="pres">
      <dgm:prSet presAssocID="{6BCE28A9-9DE0-4909-BF4F-B56445C638DA}" presName="aSpace" presStyleCnt="0"/>
      <dgm:spPr/>
    </dgm:pt>
    <dgm:pt modelId="{A9607665-DAFD-4D00-B956-B7900CFF5704}" type="pres">
      <dgm:prSet presAssocID="{9767B6E4-E043-474C-BD34-54BC1907220E}" presName="compNode" presStyleCnt="0"/>
      <dgm:spPr/>
    </dgm:pt>
    <dgm:pt modelId="{88E425C6-7196-493A-9B98-8BCD318789D1}" type="pres">
      <dgm:prSet presAssocID="{9767B6E4-E043-474C-BD34-54BC1907220E}" presName="aNode" presStyleLbl="bgShp" presStyleIdx="2" presStyleCnt="3"/>
      <dgm:spPr/>
    </dgm:pt>
    <dgm:pt modelId="{C4702347-A4BF-45E5-868E-09BD89DE791A}" type="pres">
      <dgm:prSet presAssocID="{9767B6E4-E043-474C-BD34-54BC1907220E}" presName="textNode" presStyleLbl="bgShp" presStyleIdx="2" presStyleCnt="3"/>
      <dgm:spPr/>
    </dgm:pt>
    <dgm:pt modelId="{D09A8365-24FC-43C7-8AE5-626F07FDD6F4}" type="pres">
      <dgm:prSet presAssocID="{9767B6E4-E043-474C-BD34-54BC1907220E}" presName="compChildNode" presStyleCnt="0"/>
      <dgm:spPr/>
    </dgm:pt>
    <dgm:pt modelId="{67393DEB-3571-4125-A5C1-CA6C7B7AE374}" type="pres">
      <dgm:prSet presAssocID="{9767B6E4-E043-474C-BD34-54BC1907220E}" presName="theInnerList" presStyleCnt="0"/>
      <dgm:spPr/>
    </dgm:pt>
    <dgm:pt modelId="{8B369E43-C9FD-4A5F-B753-BC6BF3B39EE2}" type="pres">
      <dgm:prSet presAssocID="{2C5F3C74-FA4D-4E9D-8091-F279227B504C}" presName="childNode" presStyleLbl="node1" presStyleIdx="6" presStyleCnt="8" custScaleY="138271">
        <dgm:presLayoutVars>
          <dgm:bulletEnabled val="1"/>
        </dgm:presLayoutVars>
      </dgm:prSet>
      <dgm:spPr/>
    </dgm:pt>
    <dgm:pt modelId="{9F37FA6D-C123-41AC-A1E1-D9C0EC0275CD}" type="pres">
      <dgm:prSet presAssocID="{2C5F3C74-FA4D-4E9D-8091-F279227B504C}" presName="aSpace2" presStyleCnt="0"/>
      <dgm:spPr/>
    </dgm:pt>
    <dgm:pt modelId="{B29B00E2-D865-4B15-BD9C-60B01CD5265A}" type="pres">
      <dgm:prSet presAssocID="{A930E19A-61C8-4239-B7FD-79452CC537E2}" presName="childNode" presStyleLbl="node1" presStyleIdx="7" presStyleCnt="8" custScaleY="39162">
        <dgm:presLayoutVars>
          <dgm:bulletEnabled val="1"/>
        </dgm:presLayoutVars>
      </dgm:prSet>
      <dgm:spPr/>
    </dgm:pt>
  </dgm:ptLst>
  <dgm:cxnLst>
    <dgm:cxn modelId="{B97E9B23-A14F-43CA-9480-A31A82C5A106}" srcId="{2951785E-B2C9-499F-B230-FE2FC79EB500}" destId="{AC35498D-324F-4367-B844-51FD343845E1}" srcOrd="0" destOrd="0" parTransId="{85315F6A-3E98-44E9-9FCE-9F24B7EB6929}" sibTransId="{DBFC5D84-B9D0-4CFF-89C6-FDC97C036D6E}"/>
    <dgm:cxn modelId="{BCB07029-78C5-4F93-8FA5-E3A5B1183718}" type="presOf" srcId="{2951785E-B2C9-499F-B230-FE2FC79EB500}" destId="{E0288EE6-CEE8-4AFB-85A0-AAD442A96F7C}" srcOrd="0" destOrd="0" presId="urn:microsoft.com/office/officeart/2005/8/layout/lProcess2"/>
    <dgm:cxn modelId="{2AF80847-C04F-454C-B4A8-A26EB7E70F06}" srcId="{2951785E-B2C9-499F-B230-FE2FC79EB500}" destId="{005C2599-B0C2-4E3C-8153-77F94A29A156}" srcOrd="1" destOrd="0" parTransId="{2EB431CD-BFA0-4AEF-BA4D-2BC5B7B62493}" sibTransId="{563EE601-DDBF-42E7-B2DC-5457567EC456}"/>
    <dgm:cxn modelId="{E0AAA948-1281-4B22-9A0E-A474B0770EB9}" srcId="{140A2C88-65B6-4CDD-B756-F62311E72DCA}" destId="{6BCE28A9-9DE0-4909-BF4F-B56445C638DA}" srcOrd="1" destOrd="0" parTransId="{67E48883-28F3-4421-87A9-0881D48C2997}" sibTransId="{9AA6AB46-36BE-4DF8-AE18-A18BF99A9495}"/>
    <dgm:cxn modelId="{00B3DE50-6377-447D-BEF6-6CBAF035A8AA}" srcId="{6BCE28A9-9DE0-4909-BF4F-B56445C638DA}" destId="{20E97419-C4CA-4BFD-8B97-9986A3556DE5}" srcOrd="0" destOrd="0" parTransId="{68B02C74-0CCC-4A63-9F8A-12947A74EC6F}" sibTransId="{E759E2FE-AF5D-4EB8-A753-B43AEEFB1331}"/>
    <dgm:cxn modelId="{AB96B454-030F-4E74-9615-88239B320624}" srcId="{6BCE28A9-9DE0-4909-BF4F-B56445C638DA}" destId="{7CBCE081-C9ED-449B-AA91-090235A390B9}" srcOrd="1" destOrd="0" parTransId="{4B544233-0AE0-4568-A0F3-14FB0783A3F2}" sibTransId="{F07F47A8-31B4-45F0-9E9A-2FDB977648DF}"/>
    <dgm:cxn modelId="{3A4AFA5E-B7E2-4F1F-BE02-82CD52E28A9F}" type="presOf" srcId="{20E97419-C4CA-4BFD-8B97-9986A3556DE5}" destId="{B89F4821-E4A2-497D-818D-47C04FDB11E1}" srcOrd="0" destOrd="0" presId="urn:microsoft.com/office/officeart/2005/8/layout/lProcess2"/>
    <dgm:cxn modelId="{65B88F65-F19D-465F-8F26-46C773B3428B}" type="presOf" srcId="{BECC197F-C771-4B0C-B74C-375EE26EB6DB}" destId="{79601586-AA8D-4709-A607-AF24CB9353EE}" srcOrd="0" destOrd="0" presId="urn:microsoft.com/office/officeart/2005/8/layout/lProcess2"/>
    <dgm:cxn modelId="{05ABE466-DD26-415E-BA17-F148ADA2F102}" type="presOf" srcId="{AC35498D-324F-4367-B844-51FD343845E1}" destId="{B1E836DC-A448-4856-9344-BD758891FAA5}" srcOrd="0" destOrd="0" presId="urn:microsoft.com/office/officeart/2005/8/layout/lProcess2"/>
    <dgm:cxn modelId="{10FBCF71-22F1-4127-AF29-999A558D6BE5}" type="presOf" srcId="{7CBCE081-C9ED-449B-AA91-090235A390B9}" destId="{DF8D3FF1-4455-46CB-ABC3-687A64832F6E}" srcOrd="0" destOrd="0" presId="urn:microsoft.com/office/officeart/2005/8/layout/lProcess2"/>
    <dgm:cxn modelId="{4FE54B7C-BA94-413B-86A0-7C0F15768A97}" type="presOf" srcId="{A930E19A-61C8-4239-B7FD-79452CC537E2}" destId="{B29B00E2-D865-4B15-BD9C-60B01CD5265A}" srcOrd="0" destOrd="0" presId="urn:microsoft.com/office/officeart/2005/8/layout/lProcess2"/>
    <dgm:cxn modelId="{461F008B-D4B3-4327-8EAB-081A6FD49024}" srcId="{140A2C88-65B6-4CDD-B756-F62311E72DCA}" destId="{9767B6E4-E043-474C-BD34-54BC1907220E}" srcOrd="2" destOrd="0" parTransId="{37C55FC0-688C-45B7-9CCC-26FB28489BF7}" sibTransId="{597D8E08-05D3-4335-B5BE-B286952A9BCE}"/>
    <dgm:cxn modelId="{A7FDAA8B-AC6E-440A-B6C0-9D1E4C24C178}" type="presOf" srcId="{2951785E-B2C9-499F-B230-FE2FC79EB500}" destId="{31BD1388-9950-4949-9E37-2CF832E7BAE0}" srcOrd="1" destOrd="0" presId="urn:microsoft.com/office/officeart/2005/8/layout/lProcess2"/>
    <dgm:cxn modelId="{3D63F190-E947-4E0F-8D33-BD4402594C7C}" type="presOf" srcId="{3BB6F887-5784-4E7D-A982-E33F3E31AD08}" destId="{3FBBCB74-1AB1-4599-8D1C-274A864F3D91}" srcOrd="0" destOrd="0" presId="urn:microsoft.com/office/officeart/2005/8/layout/lProcess2"/>
    <dgm:cxn modelId="{0B001091-A398-4FAA-AD9C-9C56F3A51114}" type="presOf" srcId="{9767B6E4-E043-474C-BD34-54BC1907220E}" destId="{C4702347-A4BF-45E5-868E-09BD89DE791A}" srcOrd="1" destOrd="0" presId="urn:microsoft.com/office/officeart/2005/8/layout/lProcess2"/>
    <dgm:cxn modelId="{E058F799-A985-45BB-99DA-D5D5EC2CA7C6}" type="presOf" srcId="{6BCE28A9-9DE0-4909-BF4F-B56445C638DA}" destId="{725B3356-1491-4CDE-9EC0-0FDAAF414136}" srcOrd="1" destOrd="0" presId="urn:microsoft.com/office/officeart/2005/8/layout/lProcess2"/>
    <dgm:cxn modelId="{0CC9F49E-5F1E-4F73-B749-732DB00D1080}" srcId="{6BCE28A9-9DE0-4909-BF4F-B56445C638DA}" destId="{3BB6F887-5784-4E7D-A982-E33F3E31AD08}" srcOrd="2" destOrd="0" parTransId="{00EC563B-4EE7-4843-9503-1ADB0044CF37}" sibTransId="{6A61389E-9F9D-4EBD-99CA-9BA6C104924A}"/>
    <dgm:cxn modelId="{CEA2D7A2-0A4A-41D5-BE02-F83FB8A67173}" srcId="{9767B6E4-E043-474C-BD34-54BC1907220E}" destId="{2C5F3C74-FA4D-4E9D-8091-F279227B504C}" srcOrd="0" destOrd="0" parTransId="{CDF87B75-BAD2-43FB-92AB-37328610AF5B}" sibTransId="{FCD2D361-688D-4982-842C-7708DBF1D813}"/>
    <dgm:cxn modelId="{A369B8AD-9371-45A2-AE2E-306181DFEE53}" type="presOf" srcId="{9767B6E4-E043-474C-BD34-54BC1907220E}" destId="{88E425C6-7196-493A-9B98-8BCD318789D1}" srcOrd="0" destOrd="0" presId="urn:microsoft.com/office/officeart/2005/8/layout/lProcess2"/>
    <dgm:cxn modelId="{E1595CC1-EC3C-43DE-9F2E-2AA654EC4A29}" type="presOf" srcId="{140A2C88-65B6-4CDD-B756-F62311E72DCA}" destId="{1385B431-2EFD-49AE-BCC0-775455DEB8FF}" srcOrd="0" destOrd="0" presId="urn:microsoft.com/office/officeart/2005/8/layout/lProcess2"/>
    <dgm:cxn modelId="{578DA8CB-9EE3-4E8E-8762-86993263DDAF}" srcId="{2951785E-B2C9-499F-B230-FE2FC79EB500}" destId="{BECC197F-C771-4B0C-B74C-375EE26EB6DB}" srcOrd="2" destOrd="0" parTransId="{7C813CE7-1E7D-4881-8FF0-1739372A7DE4}" sibTransId="{A45C06E5-9A98-456F-A64A-39EC4E727E7C}"/>
    <dgm:cxn modelId="{05781DCE-5975-4CCE-8EED-EF05C70DA5E6}" type="presOf" srcId="{2C5F3C74-FA4D-4E9D-8091-F279227B504C}" destId="{8B369E43-C9FD-4A5F-B753-BC6BF3B39EE2}" srcOrd="0" destOrd="0" presId="urn:microsoft.com/office/officeart/2005/8/layout/lProcess2"/>
    <dgm:cxn modelId="{F741DBD3-B42A-4871-A331-14F97A08D194}" srcId="{140A2C88-65B6-4CDD-B756-F62311E72DCA}" destId="{2951785E-B2C9-499F-B230-FE2FC79EB500}" srcOrd="0" destOrd="0" parTransId="{B2768C6D-C9D5-41F1-94C4-9E9F7E78462A}" sibTransId="{EF961C91-C30B-40E4-9349-0939A08C06A0}"/>
    <dgm:cxn modelId="{64819FDA-F51A-4BF1-B191-92A276BB55E2}" type="presOf" srcId="{005C2599-B0C2-4E3C-8153-77F94A29A156}" destId="{247351D2-F5C6-484B-ADA1-C14356F19EFE}" srcOrd="0" destOrd="0" presId="urn:microsoft.com/office/officeart/2005/8/layout/lProcess2"/>
    <dgm:cxn modelId="{DA7F06E9-42F6-4488-BAAF-890AF0CFA9FD}" type="presOf" srcId="{6BCE28A9-9DE0-4909-BF4F-B56445C638DA}" destId="{D3461D0F-E504-4A99-9BC8-831AEB6F7128}" srcOrd="0" destOrd="0" presId="urn:microsoft.com/office/officeart/2005/8/layout/lProcess2"/>
    <dgm:cxn modelId="{39F345F2-47EB-4F15-8655-1265AF0E772F}" srcId="{9767B6E4-E043-474C-BD34-54BC1907220E}" destId="{A930E19A-61C8-4239-B7FD-79452CC537E2}" srcOrd="1" destOrd="0" parTransId="{3826BA86-70F0-4674-9482-94C4E2FFFA2A}" sibTransId="{00C8FAD8-0775-41FC-92BA-ABED918A3F2B}"/>
    <dgm:cxn modelId="{3764EA2F-0397-4BA4-95EA-259C901B4F33}" type="presParOf" srcId="{1385B431-2EFD-49AE-BCC0-775455DEB8FF}" destId="{5AAE08AE-B7C4-4877-922C-77029AA54D25}" srcOrd="0" destOrd="0" presId="urn:microsoft.com/office/officeart/2005/8/layout/lProcess2"/>
    <dgm:cxn modelId="{5FC5BB0C-7427-4853-BA18-6F0F63D14BC1}" type="presParOf" srcId="{5AAE08AE-B7C4-4877-922C-77029AA54D25}" destId="{E0288EE6-CEE8-4AFB-85A0-AAD442A96F7C}" srcOrd="0" destOrd="0" presId="urn:microsoft.com/office/officeart/2005/8/layout/lProcess2"/>
    <dgm:cxn modelId="{A0BEBB20-C5BF-4080-8906-8D6FE704196E}" type="presParOf" srcId="{5AAE08AE-B7C4-4877-922C-77029AA54D25}" destId="{31BD1388-9950-4949-9E37-2CF832E7BAE0}" srcOrd="1" destOrd="0" presId="urn:microsoft.com/office/officeart/2005/8/layout/lProcess2"/>
    <dgm:cxn modelId="{D6BDA38A-D93E-4833-9644-7E7579EC8941}" type="presParOf" srcId="{5AAE08AE-B7C4-4877-922C-77029AA54D25}" destId="{223B4E28-EA41-413B-B5F2-35E5FAFB4383}" srcOrd="2" destOrd="0" presId="urn:microsoft.com/office/officeart/2005/8/layout/lProcess2"/>
    <dgm:cxn modelId="{9FF126A5-ED18-46E9-977E-61F08531D863}" type="presParOf" srcId="{223B4E28-EA41-413B-B5F2-35E5FAFB4383}" destId="{133FF28A-ABD7-41EE-9A93-949EDF31D51B}" srcOrd="0" destOrd="0" presId="urn:microsoft.com/office/officeart/2005/8/layout/lProcess2"/>
    <dgm:cxn modelId="{8BEA54DF-4389-40C3-94D4-F7D6008ABC29}" type="presParOf" srcId="{133FF28A-ABD7-41EE-9A93-949EDF31D51B}" destId="{B1E836DC-A448-4856-9344-BD758891FAA5}" srcOrd="0" destOrd="0" presId="urn:microsoft.com/office/officeart/2005/8/layout/lProcess2"/>
    <dgm:cxn modelId="{CEFC86B6-6F2A-4F08-A9CA-B2CCF8A9C1BC}" type="presParOf" srcId="{133FF28A-ABD7-41EE-9A93-949EDF31D51B}" destId="{F8D029CD-2EBF-4A9A-A51C-D40373152436}" srcOrd="1" destOrd="0" presId="urn:microsoft.com/office/officeart/2005/8/layout/lProcess2"/>
    <dgm:cxn modelId="{5DC2006E-C47B-4870-A8F4-402E2B423CE5}" type="presParOf" srcId="{133FF28A-ABD7-41EE-9A93-949EDF31D51B}" destId="{247351D2-F5C6-484B-ADA1-C14356F19EFE}" srcOrd="2" destOrd="0" presId="urn:microsoft.com/office/officeart/2005/8/layout/lProcess2"/>
    <dgm:cxn modelId="{F192D061-4A15-411F-8E7C-96EE93F18CCF}" type="presParOf" srcId="{133FF28A-ABD7-41EE-9A93-949EDF31D51B}" destId="{76CAB5B3-F9AD-4E96-A747-550C68C48240}" srcOrd="3" destOrd="0" presId="urn:microsoft.com/office/officeart/2005/8/layout/lProcess2"/>
    <dgm:cxn modelId="{0A17A264-EB45-4F33-803C-68E0FC7B1E74}" type="presParOf" srcId="{133FF28A-ABD7-41EE-9A93-949EDF31D51B}" destId="{79601586-AA8D-4709-A607-AF24CB9353EE}" srcOrd="4" destOrd="0" presId="urn:microsoft.com/office/officeart/2005/8/layout/lProcess2"/>
    <dgm:cxn modelId="{64B0B373-718F-4212-88B6-907DBC837F2C}" type="presParOf" srcId="{1385B431-2EFD-49AE-BCC0-775455DEB8FF}" destId="{757D3C84-9088-45A5-8A4C-990CD65D9C6E}" srcOrd="1" destOrd="0" presId="urn:microsoft.com/office/officeart/2005/8/layout/lProcess2"/>
    <dgm:cxn modelId="{5B621AF4-57CA-48C5-9DBA-C5BE43B182C8}" type="presParOf" srcId="{1385B431-2EFD-49AE-BCC0-775455DEB8FF}" destId="{A4639C11-9693-41F1-A572-073AB548CE6D}" srcOrd="2" destOrd="0" presId="urn:microsoft.com/office/officeart/2005/8/layout/lProcess2"/>
    <dgm:cxn modelId="{B4B9ADEB-8E23-471A-A315-3C938FD460C4}" type="presParOf" srcId="{A4639C11-9693-41F1-A572-073AB548CE6D}" destId="{D3461D0F-E504-4A99-9BC8-831AEB6F7128}" srcOrd="0" destOrd="0" presId="urn:microsoft.com/office/officeart/2005/8/layout/lProcess2"/>
    <dgm:cxn modelId="{7D9765F6-DB63-4CD1-924C-D506A480C6AE}" type="presParOf" srcId="{A4639C11-9693-41F1-A572-073AB548CE6D}" destId="{725B3356-1491-4CDE-9EC0-0FDAAF414136}" srcOrd="1" destOrd="0" presId="urn:microsoft.com/office/officeart/2005/8/layout/lProcess2"/>
    <dgm:cxn modelId="{8931A6D9-EE9D-4BB2-9B0B-7BE18AC0213F}" type="presParOf" srcId="{A4639C11-9693-41F1-A572-073AB548CE6D}" destId="{A34A215F-60E7-4EE2-B37E-BAB0A95766D3}" srcOrd="2" destOrd="0" presId="urn:microsoft.com/office/officeart/2005/8/layout/lProcess2"/>
    <dgm:cxn modelId="{2E70F7E4-1EEA-4F56-8140-97814E115E43}" type="presParOf" srcId="{A34A215F-60E7-4EE2-B37E-BAB0A95766D3}" destId="{4D958CE9-564B-4DF4-B56C-A947E2B9E01F}" srcOrd="0" destOrd="0" presId="urn:microsoft.com/office/officeart/2005/8/layout/lProcess2"/>
    <dgm:cxn modelId="{C9755491-5B4A-4E16-928F-038D5B4F9F54}" type="presParOf" srcId="{4D958CE9-564B-4DF4-B56C-A947E2B9E01F}" destId="{B89F4821-E4A2-497D-818D-47C04FDB11E1}" srcOrd="0" destOrd="0" presId="urn:microsoft.com/office/officeart/2005/8/layout/lProcess2"/>
    <dgm:cxn modelId="{4F11BFA7-CCFE-4A6F-9C28-D33DF1FF7DF6}" type="presParOf" srcId="{4D958CE9-564B-4DF4-B56C-A947E2B9E01F}" destId="{AC04CFD3-61D4-4C90-B48F-F4C3A78AEE02}" srcOrd="1" destOrd="0" presId="urn:microsoft.com/office/officeart/2005/8/layout/lProcess2"/>
    <dgm:cxn modelId="{FB81BC65-A536-4DEB-97CB-EB6864E03BC5}" type="presParOf" srcId="{4D958CE9-564B-4DF4-B56C-A947E2B9E01F}" destId="{DF8D3FF1-4455-46CB-ABC3-687A64832F6E}" srcOrd="2" destOrd="0" presId="urn:microsoft.com/office/officeart/2005/8/layout/lProcess2"/>
    <dgm:cxn modelId="{36C91BED-F580-44C1-9B2B-79BA6A22C0A8}" type="presParOf" srcId="{4D958CE9-564B-4DF4-B56C-A947E2B9E01F}" destId="{CB10CE25-025E-42F1-8F22-B48FBB62DAC8}" srcOrd="3" destOrd="0" presId="urn:microsoft.com/office/officeart/2005/8/layout/lProcess2"/>
    <dgm:cxn modelId="{824D51FF-1919-4555-AA43-7DB171BF1C5F}" type="presParOf" srcId="{4D958CE9-564B-4DF4-B56C-A947E2B9E01F}" destId="{3FBBCB74-1AB1-4599-8D1C-274A864F3D91}" srcOrd="4" destOrd="0" presId="urn:microsoft.com/office/officeart/2005/8/layout/lProcess2"/>
    <dgm:cxn modelId="{E92E4C81-591A-4606-A363-D4096E799EC6}" type="presParOf" srcId="{1385B431-2EFD-49AE-BCC0-775455DEB8FF}" destId="{3BF01F55-2DD1-4943-AA55-D5C87EA3A61B}" srcOrd="3" destOrd="0" presId="urn:microsoft.com/office/officeart/2005/8/layout/lProcess2"/>
    <dgm:cxn modelId="{11A4B4E6-58EE-4E11-8692-7F145D7D6635}" type="presParOf" srcId="{1385B431-2EFD-49AE-BCC0-775455DEB8FF}" destId="{A9607665-DAFD-4D00-B956-B7900CFF5704}" srcOrd="4" destOrd="0" presId="urn:microsoft.com/office/officeart/2005/8/layout/lProcess2"/>
    <dgm:cxn modelId="{B80A35AE-044E-4215-B47B-A684D9700CE2}" type="presParOf" srcId="{A9607665-DAFD-4D00-B956-B7900CFF5704}" destId="{88E425C6-7196-493A-9B98-8BCD318789D1}" srcOrd="0" destOrd="0" presId="urn:microsoft.com/office/officeart/2005/8/layout/lProcess2"/>
    <dgm:cxn modelId="{3B18CD78-9ECC-4195-AF5C-13BD5AC10A1B}" type="presParOf" srcId="{A9607665-DAFD-4D00-B956-B7900CFF5704}" destId="{C4702347-A4BF-45E5-868E-09BD89DE791A}" srcOrd="1" destOrd="0" presId="urn:microsoft.com/office/officeart/2005/8/layout/lProcess2"/>
    <dgm:cxn modelId="{2013873E-B7F8-421F-A047-394227535C50}" type="presParOf" srcId="{A9607665-DAFD-4D00-B956-B7900CFF5704}" destId="{D09A8365-24FC-43C7-8AE5-626F07FDD6F4}" srcOrd="2" destOrd="0" presId="urn:microsoft.com/office/officeart/2005/8/layout/lProcess2"/>
    <dgm:cxn modelId="{BA007C07-CE2F-4B5F-9D5B-9EDF66169D96}" type="presParOf" srcId="{D09A8365-24FC-43C7-8AE5-626F07FDD6F4}" destId="{67393DEB-3571-4125-A5C1-CA6C7B7AE374}" srcOrd="0" destOrd="0" presId="urn:microsoft.com/office/officeart/2005/8/layout/lProcess2"/>
    <dgm:cxn modelId="{037FFC5D-6A9B-4022-9C46-5ED683704189}" type="presParOf" srcId="{67393DEB-3571-4125-A5C1-CA6C7B7AE374}" destId="{8B369E43-C9FD-4A5F-B753-BC6BF3B39EE2}" srcOrd="0" destOrd="0" presId="urn:microsoft.com/office/officeart/2005/8/layout/lProcess2"/>
    <dgm:cxn modelId="{BF21A7BD-731C-41ED-88CB-B0133DA63D4E}" type="presParOf" srcId="{67393DEB-3571-4125-A5C1-CA6C7B7AE374}" destId="{9F37FA6D-C123-41AC-A1E1-D9C0EC0275CD}" srcOrd="1" destOrd="0" presId="urn:microsoft.com/office/officeart/2005/8/layout/lProcess2"/>
    <dgm:cxn modelId="{E90C0B8E-5880-4CEB-90CF-680613655A24}" type="presParOf" srcId="{67393DEB-3571-4125-A5C1-CA6C7B7AE374}" destId="{B29B00E2-D865-4B15-BD9C-60B01CD5265A}"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8D1286A-67A4-40B5-A174-EF0A29FCFC54}" type="doc">
      <dgm:prSet loTypeId="urn:microsoft.com/office/officeart/2005/8/layout/hProcess4" loCatId="process" qsTypeId="urn:microsoft.com/office/officeart/2005/8/quickstyle/simple1" qsCatId="simple" csTypeId="urn:microsoft.com/office/officeart/2005/8/colors/colorful3" csCatId="colorful" phldr="1"/>
      <dgm:spPr/>
      <dgm:t>
        <a:bodyPr/>
        <a:lstStyle/>
        <a:p>
          <a:endParaRPr lang="fr-FR"/>
        </a:p>
      </dgm:t>
    </dgm:pt>
    <dgm:pt modelId="{76E11776-690A-4CAA-B2ED-4C124E78AB44}">
      <dgm:prSet phldrT="[Texte]" custT="1"/>
      <dgm:spPr/>
      <dgm:t>
        <a:bodyPr/>
        <a:lstStyle/>
        <a:p>
          <a:r>
            <a:rPr lang="fr-FR" sz="1100" b="0" dirty="0">
              <a:solidFill>
                <a:schemeClr val="bg1"/>
              </a:solidFill>
              <a:latin typeface="Montserrat" panose="00000500000000000000" pitchFamily="2" charset="0"/>
              <a:cs typeface="Calibri" panose="020F0502020204030204" pitchFamily="34" charset="0"/>
            </a:rPr>
            <a:t>Synthèse des évaluations des 3 blocs de compétences</a:t>
          </a:r>
        </a:p>
      </dgm:t>
    </dgm:pt>
    <dgm:pt modelId="{5BC7B720-B13D-4C8A-B4F7-9EB31EE5ACFD}" type="parTrans" cxnId="{356009C1-CB25-4BC0-8EF3-631DF2A972F1}">
      <dgm:prSet/>
      <dgm:spPr/>
      <dgm:t>
        <a:bodyPr/>
        <a:lstStyle/>
        <a:p>
          <a:endParaRPr lang="fr-FR"/>
        </a:p>
      </dgm:t>
    </dgm:pt>
    <dgm:pt modelId="{F42283CD-A17F-4007-9175-875EA61786C8}" type="sibTrans" cxnId="{356009C1-CB25-4BC0-8EF3-631DF2A972F1}">
      <dgm:prSet/>
      <dgm:spPr/>
      <dgm:t>
        <a:bodyPr/>
        <a:lstStyle/>
        <a:p>
          <a:endParaRPr lang="fr-FR"/>
        </a:p>
      </dgm:t>
    </dgm:pt>
    <dgm:pt modelId="{E7ADA781-B5DF-4EFA-9060-44336174D295}">
      <dgm:prSet phldrT="[Texte]" custT="1"/>
      <dgm:spPr/>
      <dgm:t>
        <a:bodyPr/>
        <a:lstStyle/>
        <a:p>
          <a:pPr marL="57150" indent="0">
            <a:buNone/>
          </a:pPr>
          <a:r>
            <a:rPr lang="fr-FR" sz="1100" b="1" dirty="0">
              <a:solidFill>
                <a:srgbClr val="214F91"/>
              </a:solidFill>
              <a:latin typeface="Montserrat" panose="00000500000000000000" pitchFamily="2" charset="0"/>
              <a:cs typeface="Calibri" panose="020F0502020204030204" pitchFamily="34" charset="0"/>
            </a:rPr>
            <a:t>Evaluations</a:t>
          </a:r>
        </a:p>
      </dgm:t>
    </dgm:pt>
    <dgm:pt modelId="{246938EB-4A13-4AE2-A489-3DD8EC1950B3}" type="parTrans" cxnId="{6C1A7F08-3E3F-4981-82D8-EDCBB7B52B1E}">
      <dgm:prSet/>
      <dgm:spPr/>
      <dgm:t>
        <a:bodyPr/>
        <a:lstStyle/>
        <a:p>
          <a:endParaRPr lang="fr-FR"/>
        </a:p>
      </dgm:t>
    </dgm:pt>
    <dgm:pt modelId="{07294D7A-DD0F-48CB-8EDE-1BC14453E599}" type="sibTrans" cxnId="{6C1A7F08-3E3F-4981-82D8-EDCBB7B52B1E}">
      <dgm:prSet/>
      <dgm:spPr/>
      <dgm:t>
        <a:bodyPr/>
        <a:lstStyle/>
        <a:p>
          <a:endParaRPr lang="fr-FR"/>
        </a:p>
      </dgm:t>
    </dgm:pt>
    <dgm:pt modelId="{676FFD22-D3EF-48A7-98D5-CCAA4AE0D753}">
      <dgm:prSet phldrT="[Texte]" custT="1"/>
      <dgm:spPr/>
      <dgm:t>
        <a:bodyPr/>
        <a:lstStyle/>
        <a:p>
          <a:r>
            <a:rPr lang="fr-FR" sz="1100" b="0" dirty="0">
              <a:solidFill>
                <a:schemeClr val="bg1"/>
              </a:solidFill>
              <a:latin typeface="Montserrat" panose="00000500000000000000" pitchFamily="2" charset="0"/>
              <a:cs typeface="Calibri" panose="020F0502020204030204" pitchFamily="34" charset="0"/>
            </a:rPr>
            <a:t>Le dossier du  Grand Oral</a:t>
          </a:r>
        </a:p>
      </dgm:t>
    </dgm:pt>
    <dgm:pt modelId="{4C3F5525-158F-4EF8-9FEE-BAC2D6C797D4}" type="parTrans" cxnId="{3E7A3559-2C14-4595-8613-819A77769B20}">
      <dgm:prSet/>
      <dgm:spPr/>
      <dgm:t>
        <a:bodyPr/>
        <a:lstStyle/>
        <a:p>
          <a:endParaRPr lang="fr-FR"/>
        </a:p>
      </dgm:t>
    </dgm:pt>
    <dgm:pt modelId="{0A04B2F1-1396-468D-8DAB-EA266CF2E9E6}" type="sibTrans" cxnId="{3E7A3559-2C14-4595-8613-819A77769B20}">
      <dgm:prSet/>
      <dgm:spPr/>
      <dgm:t>
        <a:bodyPr/>
        <a:lstStyle/>
        <a:p>
          <a:endParaRPr lang="fr-FR"/>
        </a:p>
      </dgm:t>
    </dgm:pt>
    <dgm:pt modelId="{7919D3A1-0238-46F8-AB75-3CCBD3C2D037}">
      <dgm:prSet phldrT="[Texte]" custT="1"/>
      <dgm:spPr/>
      <dgm:t>
        <a:bodyPr/>
        <a:lstStyle/>
        <a:p>
          <a:pPr marL="57150" indent="0">
            <a:buNone/>
          </a:pPr>
          <a:r>
            <a:rPr lang="fr-FR" sz="1100" b="1" dirty="0">
              <a:solidFill>
                <a:srgbClr val="214F91"/>
              </a:solidFill>
              <a:latin typeface="Montserrat" panose="00000500000000000000" pitchFamily="2" charset="0"/>
              <a:cs typeface="Calibri" panose="020F0502020204030204" pitchFamily="34" charset="0"/>
            </a:rPr>
            <a:t>Support destiné aux membres du Jury du Grand Oral</a:t>
          </a:r>
          <a:endParaRPr lang="fr-FR" sz="1100" dirty="0">
            <a:solidFill>
              <a:srgbClr val="214F91"/>
            </a:solidFill>
            <a:latin typeface="Montserrat" panose="00000500000000000000" pitchFamily="2" charset="0"/>
            <a:cs typeface="Calibri" panose="020F0502020204030204" pitchFamily="34" charset="0"/>
          </a:endParaRPr>
        </a:p>
      </dgm:t>
    </dgm:pt>
    <dgm:pt modelId="{D8723257-8C16-4D17-94B1-927AC318EA3E}" type="parTrans" cxnId="{466DD8B9-D475-4722-9ADB-4464D84BBF9E}">
      <dgm:prSet/>
      <dgm:spPr/>
      <dgm:t>
        <a:bodyPr/>
        <a:lstStyle/>
        <a:p>
          <a:endParaRPr lang="fr-FR"/>
        </a:p>
      </dgm:t>
    </dgm:pt>
    <dgm:pt modelId="{7B2BF192-9542-4EC1-83A4-5F6BD1012B12}" type="sibTrans" cxnId="{466DD8B9-D475-4722-9ADB-4464D84BBF9E}">
      <dgm:prSet/>
      <dgm:spPr/>
      <dgm:t>
        <a:bodyPr/>
        <a:lstStyle/>
        <a:p>
          <a:endParaRPr lang="fr-FR"/>
        </a:p>
      </dgm:t>
    </dgm:pt>
    <dgm:pt modelId="{ABA87437-5FD6-487E-AB9C-79E6FB0B4F14}">
      <dgm:prSet phldrT="[Texte]" custT="1"/>
      <dgm:spPr/>
      <dgm:t>
        <a:bodyPr/>
        <a:lstStyle/>
        <a:p>
          <a:r>
            <a:rPr lang="fr-FR" sz="1100" b="0" dirty="0">
              <a:solidFill>
                <a:schemeClr val="bg1"/>
              </a:solidFill>
              <a:latin typeface="Montserrat" panose="00000500000000000000" pitchFamily="2" charset="0"/>
              <a:cs typeface="Calibri" panose="020F0502020204030204" pitchFamily="34" charset="0"/>
            </a:rPr>
            <a:t>Le Grand Oral</a:t>
          </a:r>
        </a:p>
      </dgm:t>
    </dgm:pt>
    <dgm:pt modelId="{00EEF008-8C99-4266-959E-807702CFA609}" type="parTrans" cxnId="{3E76AF2A-06B7-46F3-A90F-B751FE257086}">
      <dgm:prSet/>
      <dgm:spPr/>
      <dgm:t>
        <a:bodyPr/>
        <a:lstStyle/>
        <a:p>
          <a:endParaRPr lang="fr-FR"/>
        </a:p>
      </dgm:t>
    </dgm:pt>
    <dgm:pt modelId="{E0BBB3F9-C761-4607-AE2D-DC652394A5A6}" type="sibTrans" cxnId="{3E76AF2A-06B7-46F3-A90F-B751FE257086}">
      <dgm:prSet/>
      <dgm:spPr/>
      <dgm:t>
        <a:bodyPr/>
        <a:lstStyle/>
        <a:p>
          <a:endParaRPr lang="fr-FR"/>
        </a:p>
      </dgm:t>
    </dgm:pt>
    <dgm:pt modelId="{AC27F9C5-CB25-4CB1-ACAD-F7703AFD3418}">
      <dgm:prSet phldrT="[Texte]" custT="1"/>
      <dgm:spPr/>
      <dgm:t>
        <a:bodyPr/>
        <a:lstStyle/>
        <a:p>
          <a:pPr>
            <a:buNone/>
          </a:pPr>
          <a:r>
            <a:rPr lang="fr-FR" sz="1100" b="1" dirty="0">
              <a:solidFill>
                <a:srgbClr val="214F91"/>
              </a:solidFill>
              <a:latin typeface="Montserrat" panose="00000500000000000000" pitchFamily="2" charset="0"/>
              <a:cs typeface="Calibri" panose="020F0502020204030204" pitchFamily="34" charset="0"/>
            </a:rPr>
            <a:t>Le Grand Oral</a:t>
          </a:r>
          <a:endParaRPr lang="fr-FR" sz="1100" dirty="0">
            <a:solidFill>
              <a:srgbClr val="214F91"/>
            </a:solidFill>
            <a:latin typeface="Montserrat" panose="00000500000000000000" pitchFamily="2" charset="0"/>
            <a:cs typeface="Calibri" panose="020F0502020204030204" pitchFamily="34" charset="0"/>
          </a:endParaRPr>
        </a:p>
      </dgm:t>
    </dgm:pt>
    <dgm:pt modelId="{2D71B295-9F73-4C1A-A9EB-BC3D96CB1725}" type="parTrans" cxnId="{BE7E5CD2-3F4F-45D9-B470-82CDFE8A550E}">
      <dgm:prSet/>
      <dgm:spPr/>
      <dgm:t>
        <a:bodyPr/>
        <a:lstStyle/>
        <a:p>
          <a:endParaRPr lang="fr-FR"/>
        </a:p>
      </dgm:t>
    </dgm:pt>
    <dgm:pt modelId="{11EC5B88-CF04-4EB9-96BC-DA73D22683B4}" type="sibTrans" cxnId="{BE7E5CD2-3F4F-45D9-B470-82CDFE8A550E}">
      <dgm:prSet/>
      <dgm:spPr/>
      <dgm:t>
        <a:bodyPr/>
        <a:lstStyle/>
        <a:p>
          <a:endParaRPr lang="fr-FR"/>
        </a:p>
      </dgm:t>
    </dgm:pt>
    <dgm:pt modelId="{5B3E77AC-0EFA-4B93-A2D4-398BC42A4C5F}">
      <dgm:prSet phldrT="[Texte]" custT="1"/>
      <dgm:spPr/>
      <dgm:t>
        <a:bodyPr/>
        <a:lstStyle/>
        <a:p>
          <a:pPr marL="179388" indent="-179388">
            <a:buFont typeface="Wingdings" panose="05000000000000000000" pitchFamily="2" charset="2"/>
            <a:buChar char="§"/>
          </a:pPr>
          <a:r>
            <a:rPr lang="fr-FR" sz="1100" dirty="0">
              <a:solidFill>
                <a:srgbClr val="214F91"/>
              </a:solidFill>
              <a:latin typeface="Montserrat" panose="00000500000000000000" pitchFamily="2" charset="0"/>
              <a:cs typeface="Calibri" panose="020F0502020204030204" pitchFamily="34" charset="0"/>
            </a:rPr>
            <a:t>La fiche de poste</a:t>
          </a:r>
        </a:p>
      </dgm:t>
    </dgm:pt>
    <dgm:pt modelId="{049BC6D5-C91C-4923-94C2-FA48EC5222D8}" type="parTrans" cxnId="{66162749-13AC-4E1C-B2E9-A19D077DE2F3}">
      <dgm:prSet/>
      <dgm:spPr/>
      <dgm:t>
        <a:bodyPr/>
        <a:lstStyle/>
        <a:p>
          <a:endParaRPr lang="fr-FR"/>
        </a:p>
      </dgm:t>
    </dgm:pt>
    <dgm:pt modelId="{121D9586-A21E-4B33-A38F-DB64A39E7258}" type="sibTrans" cxnId="{66162749-13AC-4E1C-B2E9-A19D077DE2F3}">
      <dgm:prSet/>
      <dgm:spPr/>
      <dgm:t>
        <a:bodyPr/>
        <a:lstStyle/>
        <a:p>
          <a:endParaRPr lang="fr-FR"/>
        </a:p>
      </dgm:t>
    </dgm:pt>
    <dgm:pt modelId="{BFCE960E-710C-41A6-971B-654064ECC549}">
      <dgm:prSet phldrT="[Texte]" custT="1"/>
      <dgm:spPr/>
      <dgm:t>
        <a:bodyPr/>
        <a:lstStyle/>
        <a:p>
          <a:pPr>
            <a:buNone/>
          </a:pPr>
          <a:r>
            <a:rPr lang="fr-FR" sz="1100" dirty="0">
              <a:solidFill>
                <a:srgbClr val="214F91"/>
              </a:solidFill>
              <a:latin typeface="Montserrat" panose="00000500000000000000" pitchFamily="2" charset="0"/>
              <a:cs typeface="Calibri" panose="020F0502020204030204" pitchFamily="34" charset="0"/>
            </a:rPr>
            <a:t>Le Jury accompagne avec bienveillance le candidat à démontrer l’acquisition de chacune des compétences liées à la Certification Professionnelle. </a:t>
          </a:r>
        </a:p>
      </dgm:t>
    </dgm:pt>
    <dgm:pt modelId="{4549F135-9781-44E9-94E0-DEF1EEE758B4}" type="parTrans" cxnId="{CB0772E7-FAFF-4D8C-8154-8EED441B7699}">
      <dgm:prSet/>
      <dgm:spPr/>
      <dgm:t>
        <a:bodyPr/>
        <a:lstStyle/>
        <a:p>
          <a:endParaRPr lang="fr-FR"/>
        </a:p>
      </dgm:t>
    </dgm:pt>
    <dgm:pt modelId="{3645FA0A-5E09-4159-AABD-DE0A130F97EC}" type="sibTrans" cxnId="{CB0772E7-FAFF-4D8C-8154-8EED441B7699}">
      <dgm:prSet/>
      <dgm:spPr/>
      <dgm:t>
        <a:bodyPr/>
        <a:lstStyle/>
        <a:p>
          <a:endParaRPr lang="fr-FR"/>
        </a:p>
      </dgm:t>
    </dgm:pt>
    <dgm:pt modelId="{59A2BB9E-7A6B-446F-B1E1-2122A12F247A}">
      <dgm:prSet phldrT="[Texte]" custT="1"/>
      <dgm:spPr/>
      <dgm:t>
        <a:bodyPr/>
        <a:lstStyle/>
        <a:p>
          <a:pPr marL="179388" indent="-179388">
            <a:buFont typeface="Wingdings" panose="05000000000000000000" pitchFamily="2" charset="2"/>
            <a:buChar char="§"/>
          </a:pPr>
          <a:r>
            <a:rPr lang="fr-FR" sz="1100" dirty="0">
              <a:solidFill>
                <a:srgbClr val="214F91"/>
              </a:solidFill>
              <a:latin typeface="Montserrat" panose="00000500000000000000" pitchFamily="2" charset="0"/>
              <a:cs typeface="Calibri" panose="020F0502020204030204" pitchFamily="34" charset="0"/>
            </a:rPr>
            <a:t>pédagogiques</a:t>
          </a:r>
        </a:p>
      </dgm:t>
    </dgm:pt>
    <dgm:pt modelId="{D5F2DD69-861C-4889-ADC8-F0AC13191628}" type="parTrans" cxnId="{9D2C4170-F503-4F9B-8B90-889E81828B6B}">
      <dgm:prSet/>
      <dgm:spPr/>
      <dgm:t>
        <a:bodyPr/>
        <a:lstStyle/>
        <a:p>
          <a:endParaRPr lang="fr-FR"/>
        </a:p>
      </dgm:t>
    </dgm:pt>
    <dgm:pt modelId="{748FAAEA-501A-46B1-8014-FB47C0E988E4}" type="sibTrans" cxnId="{9D2C4170-F503-4F9B-8B90-889E81828B6B}">
      <dgm:prSet/>
      <dgm:spPr/>
      <dgm:t>
        <a:bodyPr/>
        <a:lstStyle/>
        <a:p>
          <a:endParaRPr lang="fr-FR"/>
        </a:p>
      </dgm:t>
    </dgm:pt>
    <dgm:pt modelId="{F515ACEA-655A-423C-8E6D-02D92CB7D587}">
      <dgm:prSet phldrT="[Texte]" custT="1"/>
      <dgm:spPr/>
      <dgm:t>
        <a:bodyPr/>
        <a:lstStyle/>
        <a:p>
          <a:pPr marL="179388" indent="-179388">
            <a:buFont typeface="Wingdings" panose="05000000000000000000" pitchFamily="2" charset="2"/>
            <a:buChar char="§"/>
          </a:pPr>
          <a:r>
            <a:rPr lang="fr-FR" sz="1100" dirty="0">
              <a:solidFill>
                <a:srgbClr val="214F91"/>
              </a:solidFill>
              <a:latin typeface="Montserrat" panose="00000500000000000000" pitchFamily="2" charset="0"/>
              <a:cs typeface="Calibri" panose="020F0502020204030204" pitchFamily="34" charset="0"/>
            </a:rPr>
            <a:t>professionnelles des compétences métier et des compétences comportementales</a:t>
          </a:r>
        </a:p>
      </dgm:t>
    </dgm:pt>
    <dgm:pt modelId="{29C3EB6A-ECAC-4F8D-8E8F-E8C7B9DFB37D}" type="parTrans" cxnId="{5FA6B03E-81D5-45F2-9DB9-54404929A9FA}">
      <dgm:prSet/>
      <dgm:spPr/>
      <dgm:t>
        <a:bodyPr/>
        <a:lstStyle/>
        <a:p>
          <a:endParaRPr lang="fr-FR"/>
        </a:p>
      </dgm:t>
    </dgm:pt>
    <dgm:pt modelId="{F5816AB6-648F-41FA-8641-772CC66C398D}" type="sibTrans" cxnId="{5FA6B03E-81D5-45F2-9DB9-54404929A9FA}">
      <dgm:prSet/>
      <dgm:spPr/>
      <dgm:t>
        <a:bodyPr/>
        <a:lstStyle/>
        <a:p>
          <a:endParaRPr lang="fr-FR"/>
        </a:p>
      </dgm:t>
    </dgm:pt>
    <dgm:pt modelId="{6AF449DD-5AE7-49AD-937D-42F29D670263}">
      <dgm:prSet phldrT="[Texte]" custT="1"/>
      <dgm:spPr/>
      <dgm:t>
        <a:bodyPr/>
        <a:lstStyle/>
        <a:p>
          <a:pPr marL="179388" indent="-179388">
            <a:buFont typeface="Wingdings" panose="05000000000000000000" pitchFamily="2" charset="2"/>
            <a:buChar char="§"/>
          </a:pPr>
          <a:r>
            <a:rPr lang="fr-FR" sz="1100" dirty="0">
              <a:solidFill>
                <a:srgbClr val="214F91"/>
              </a:solidFill>
              <a:latin typeface="Montserrat" panose="00000500000000000000" pitchFamily="2" charset="0"/>
              <a:cs typeface="Calibri" panose="020F0502020204030204" pitchFamily="34" charset="0"/>
            </a:rPr>
            <a:t>Auto-évaluations des compétences métier et des compétences comportementales</a:t>
          </a:r>
        </a:p>
      </dgm:t>
    </dgm:pt>
    <dgm:pt modelId="{8126A566-51C0-41F7-85FD-04214D90CE11}" type="parTrans" cxnId="{2627E3C0-1B35-4093-89BF-DA991826177D}">
      <dgm:prSet/>
      <dgm:spPr/>
      <dgm:t>
        <a:bodyPr/>
        <a:lstStyle/>
        <a:p>
          <a:endParaRPr lang="fr-FR"/>
        </a:p>
      </dgm:t>
    </dgm:pt>
    <dgm:pt modelId="{6D9FBD40-2CC6-49CC-93BC-4E4E30CCC463}" type="sibTrans" cxnId="{2627E3C0-1B35-4093-89BF-DA991826177D}">
      <dgm:prSet/>
      <dgm:spPr/>
      <dgm:t>
        <a:bodyPr/>
        <a:lstStyle/>
        <a:p>
          <a:endParaRPr lang="fr-FR"/>
        </a:p>
      </dgm:t>
    </dgm:pt>
    <dgm:pt modelId="{95770B9B-4CB5-4ABE-BC77-25ACA4B23F8F}">
      <dgm:prSet phldrT="[Texte]" custT="1"/>
      <dgm:spPr/>
      <dgm:t>
        <a:bodyPr/>
        <a:lstStyle/>
        <a:p>
          <a:pPr marL="179388" indent="-179388">
            <a:buFont typeface="Wingdings" panose="05000000000000000000" pitchFamily="2" charset="2"/>
            <a:buChar char="§"/>
          </a:pPr>
          <a:r>
            <a:rPr lang="fr-FR" sz="1100" dirty="0">
              <a:solidFill>
                <a:srgbClr val="214F91"/>
              </a:solidFill>
              <a:latin typeface="Montserrat" panose="00000500000000000000" pitchFamily="2" charset="0"/>
              <a:cs typeface="Calibri" panose="020F0502020204030204" pitchFamily="34" charset="0"/>
            </a:rPr>
            <a:t>Le passeport certification</a:t>
          </a:r>
        </a:p>
      </dgm:t>
    </dgm:pt>
    <dgm:pt modelId="{D07EFBCF-F3DE-488A-8324-CC4E4107DDF5}" type="parTrans" cxnId="{5189F999-D145-4530-8E8C-67FE056DA2D8}">
      <dgm:prSet/>
      <dgm:spPr/>
      <dgm:t>
        <a:bodyPr/>
        <a:lstStyle/>
        <a:p>
          <a:endParaRPr lang="fr-FR"/>
        </a:p>
      </dgm:t>
    </dgm:pt>
    <dgm:pt modelId="{45482936-FE83-4A39-B900-8270915305D9}" type="sibTrans" cxnId="{5189F999-D145-4530-8E8C-67FE056DA2D8}">
      <dgm:prSet/>
      <dgm:spPr/>
      <dgm:t>
        <a:bodyPr/>
        <a:lstStyle/>
        <a:p>
          <a:endParaRPr lang="fr-FR"/>
        </a:p>
      </dgm:t>
    </dgm:pt>
    <dgm:pt modelId="{D808D4BA-8A17-490B-A692-5435E2914123}">
      <dgm:prSet custT="1"/>
      <dgm:spPr/>
      <dgm:t>
        <a:bodyPr/>
        <a:lstStyle/>
        <a:p>
          <a:pPr marL="179388" indent="-179388">
            <a:buFont typeface="Wingdings" panose="05000000000000000000" pitchFamily="2" charset="2"/>
            <a:buChar char="§"/>
          </a:pPr>
          <a:r>
            <a:rPr lang="fr-FR" sz="1100" dirty="0">
              <a:solidFill>
                <a:srgbClr val="214F91"/>
              </a:solidFill>
              <a:latin typeface="Montserrat" panose="00000500000000000000" pitchFamily="2" charset="0"/>
              <a:cs typeface="Calibri" panose="020F0502020204030204" pitchFamily="34" charset="0"/>
            </a:rPr>
            <a:t>Le CV actualisé</a:t>
          </a:r>
        </a:p>
      </dgm:t>
    </dgm:pt>
    <dgm:pt modelId="{F93D6F4C-0F50-4C8E-8FF4-511F1F91D980}" type="parTrans" cxnId="{41F2E32D-3818-4384-9B1B-4E189EB446EE}">
      <dgm:prSet/>
      <dgm:spPr/>
      <dgm:t>
        <a:bodyPr/>
        <a:lstStyle/>
        <a:p>
          <a:endParaRPr lang="fr-FR"/>
        </a:p>
      </dgm:t>
    </dgm:pt>
    <dgm:pt modelId="{0D54A961-82AC-4C3F-B9A4-51A2A394818B}" type="sibTrans" cxnId="{41F2E32D-3818-4384-9B1B-4E189EB446EE}">
      <dgm:prSet/>
      <dgm:spPr/>
      <dgm:t>
        <a:bodyPr/>
        <a:lstStyle/>
        <a:p>
          <a:endParaRPr lang="fr-FR"/>
        </a:p>
      </dgm:t>
    </dgm:pt>
    <dgm:pt modelId="{4BE0BE67-69F8-4EAA-9F27-764FBAD9D877}">
      <dgm:prSet phldrT="[Texte]" custT="1"/>
      <dgm:spPr/>
      <dgm:t>
        <a:bodyPr/>
        <a:lstStyle/>
        <a:p>
          <a:pPr marL="179388" indent="-179388">
            <a:buFont typeface="Wingdings" panose="05000000000000000000" pitchFamily="2" charset="2"/>
            <a:buChar char="§"/>
          </a:pPr>
          <a:r>
            <a:rPr lang="fr-FR" sz="1100" dirty="0">
              <a:solidFill>
                <a:srgbClr val="214F91"/>
              </a:solidFill>
              <a:latin typeface="Montserrat" panose="00000500000000000000" pitchFamily="2" charset="0"/>
              <a:cs typeface="Calibri" panose="020F0502020204030204" pitchFamily="34" charset="0"/>
            </a:rPr>
            <a:t>Les grilles d’évaluation des 3 blocs de compétences</a:t>
          </a:r>
        </a:p>
      </dgm:t>
    </dgm:pt>
    <dgm:pt modelId="{72B538F8-9C52-4EDC-A59F-86370CFB5613}" type="parTrans" cxnId="{19C4DE1C-7DF8-4C01-83FE-1D5B615590B6}">
      <dgm:prSet/>
      <dgm:spPr/>
      <dgm:t>
        <a:bodyPr/>
        <a:lstStyle/>
        <a:p>
          <a:endParaRPr lang="fr-FR"/>
        </a:p>
      </dgm:t>
    </dgm:pt>
    <dgm:pt modelId="{9C80601D-C318-4077-9738-E3D664EEFA74}" type="sibTrans" cxnId="{19C4DE1C-7DF8-4C01-83FE-1D5B615590B6}">
      <dgm:prSet/>
      <dgm:spPr/>
      <dgm:t>
        <a:bodyPr/>
        <a:lstStyle/>
        <a:p>
          <a:endParaRPr lang="fr-FR"/>
        </a:p>
      </dgm:t>
    </dgm:pt>
    <dgm:pt modelId="{4D065CB3-9EF5-4E41-BABD-C941D2C317AC}" type="pres">
      <dgm:prSet presAssocID="{68D1286A-67A4-40B5-A174-EF0A29FCFC54}" presName="Name0" presStyleCnt="0">
        <dgm:presLayoutVars>
          <dgm:dir/>
          <dgm:animLvl val="lvl"/>
          <dgm:resizeHandles val="exact"/>
        </dgm:presLayoutVars>
      </dgm:prSet>
      <dgm:spPr/>
    </dgm:pt>
    <dgm:pt modelId="{8C05F34A-A76C-49E3-8690-00650DA14103}" type="pres">
      <dgm:prSet presAssocID="{68D1286A-67A4-40B5-A174-EF0A29FCFC54}" presName="tSp" presStyleCnt="0"/>
      <dgm:spPr/>
    </dgm:pt>
    <dgm:pt modelId="{5A4D789C-2FCF-42F4-A8D3-83F3D16E1D26}" type="pres">
      <dgm:prSet presAssocID="{68D1286A-67A4-40B5-A174-EF0A29FCFC54}" presName="bSp" presStyleCnt="0"/>
      <dgm:spPr/>
    </dgm:pt>
    <dgm:pt modelId="{7A77C078-F18B-46BB-9755-03173F3EA031}" type="pres">
      <dgm:prSet presAssocID="{68D1286A-67A4-40B5-A174-EF0A29FCFC54}" presName="process" presStyleCnt="0"/>
      <dgm:spPr/>
    </dgm:pt>
    <dgm:pt modelId="{A409DF25-2175-4349-B4AD-98991CECCF8E}" type="pres">
      <dgm:prSet presAssocID="{76E11776-690A-4CAA-B2ED-4C124E78AB44}" presName="composite1" presStyleCnt="0"/>
      <dgm:spPr/>
    </dgm:pt>
    <dgm:pt modelId="{854A0721-06E5-49F6-890A-D8722AAD53D6}" type="pres">
      <dgm:prSet presAssocID="{76E11776-690A-4CAA-B2ED-4C124E78AB44}" presName="dummyNode1" presStyleLbl="node1" presStyleIdx="0" presStyleCnt="3"/>
      <dgm:spPr/>
    </dgm:pt>
    <dgm:pt modelId="{050EB153-7E36-467E-BDBA-2EFD0E4B05EA}" type="pres">
      <dgm:prSet presAssocID="{76E11776-690A-4CAA-B2ED-4C124E78AB44}" presName="childNode1" presStyleLbl="bgAcc1" presStyleIdx="0" presStyleCnt="3" custScaleX="158140" custScaleY="184527">
        <dgm:presLayoutVars>
          <dgm:bulletEnabled val="1"/>
        </dgm:presLayoutVars>
      </dgm:prSet>
      <dgm:spPr/>
    </dgm:pt>
    <dgm:pt modelId="{C7632A7A-1C63-4F09-800C-58DD1F865074}" type="pres">
      <dgm:prSet presAssocID="{76E11776-690A-4CAA-B2ED-4C124E78AB44}" presName="childNode1tx" presStyleLbl="bgAcc1" presStyleIdx="0" presStyleCnt="3">
        <dgm:presLayoutVars>
          <dgm:bulletEnabled val="1"/>
        </dgm:presLayoutVars>
      </dgm:prSet>
      <dgm:spPr/>
    </dgm:pt>
    <dgm:pt modelId="{09DE1566-09EE-4362-910A-C257A72B1B3A}" type="pres">
      <dgm:prSet presAssocID="{76E11776-690A-4CAA-B2ED-4C124E78AB44}" presName="parentNode1" presStyleLbl="node1" presStyleIdx="0" presStyleCnt="3" custScaleX="105762" custScaleY="145156" custLinFactY="37150" custLinFactNeighborY="100000">
        <dgm:presLayoutVars>
          <dgm:chMax val="1"/>
          <dgm:bulletEnabled val="1"/>
        </dgm:presLayoutVars>
      </dgm:prSet>
      <dgm:spPr/>
    </dgm:pt>
    <dgm:pt modelId="{61E90D5D-B495-49F1-A981-6082496E46CA}" type="pres">
      <dgm:prSet presAssocID="{76E11776-690A-4CAA-B2ED-4C124E78AB44}" presName="connSite1" presStyleCnt="0"/>
      <dgm:spPr/>
    </dgm:pt>
    <dgm:pt modelId="{5A57143D-F7B9-4E85-8374-17A5D7AB904E}" type="pres">
      <dgm:prSet presAssocID="{F42283CD-A17F-4007-9175-875EA61786C8}" presName="Name9" presStyleLbl="sibTrans2D1" presStyleIdx="0" presStyleCnt="2" custLinFactNeighborX="1364" custLinFactNeighborY="10098"/>
      <dgm:spPr/>
    </dgm:pt>
    <dgm:pt modelId="{B4FD484D-0EF4-4DA3-A045-9FEAF16DB910}" type="pres">
      <dgm:prSet presAssocID="{676FFD22-D3EF-48A7-98D5-CCAA4AE0D753}" presName="composite2" presStyleCnt="0"/>
      <dgm:spPr/>
    </dgm:pt>
    <dgm:pt modelId="{9D5E5F6A-D087-46AE-8831-D6D4BBF4F8AD}" type="pres">
      <dgm:prSet presAssocID="{676FFD22-D3EF-48A7-98D5-CCAA4AE0D753}" presName="dummyNode2" presStyleLbl="node1" presStyleIdx="0" presStyleCnt="3"/>
      <dgm:spPr/>
    </dgm:pt>
    <dgm:pt modelId="{DEBBD210-6EC4-4FE2-939E-50B9CBBE89BC}" type="pres">
      <dgm:prSet presAssocID="{676FFD22-D3EF-48A7-98D5-CCAA4AE0D753}" presName="childNode2" presStyleLbl="bgAcc1" presStyleIdx="1" presStyleCnt="3" custScaleX="158140" custScaleY="184527" custLinFactNeighborY="1117">
        <dgm:presLayoutVars>
          <dgm:bulletEnabled val="1"/>
        </dgm:presLayoutVars>
      </dgm:prSet>
      <dgm:spPr/>
    </dgm:pt>
    <dgm:pt modelId="{573D6095-5CC3-4F5C-A2B2-3873F5627079}" type="pres">
      <dgm:prSet presAssocID="{676FFD22-D3EF-48A7-98D5-CCAA4AE0D753}" presName="childNode2tx" presStyleLbl="bgAcc1" presStyleIdx="1" presStyleCnt="3">
        <dgm:presLayoutVars>
          <dgm:bulletEnabled val="1"/>
        </dgm:presLayoutVars>
      </dgm:prSet>
      <dgm:spPr/>
    </dgm:pt>
    <dgm:pt modelId="{47E7FCED-B0A1-45D6-B0FA-0B8525695E48}" type="pres">
      <dgm:prSet presAssocID="{676FFD22-D3EF-48A7-98D5-CCAA4AE0D753}" presName="parentNode2" presStyleLbl="node1" presStyleIdx="1" presStyleCnt="3" custScaleX="105762" custScaleY="145156" custLinFactNeighborY="-81849">
        <dgm:presLayoutVars>
          <dgm:chMax val="0"/>
          <dgm:bulletEnabled val="1"/>
        </dgm:presLayoutVars>
      </dgm:prSet>
      <dgm:spPr/>
    </dgm:pt>
    <dgm:pt modelId="{AB41FD29-8923-4E5B-96E0-607696C3FA7C}" type="pres">
      <dgm:prSet presAssocID="{676FFD22-D3EF-48A7-98D5-CCAA4AE0D753}" presName="connSite2" presStyleCnt="0"/>
      <dgm:spPr/>
    </dgm:pt>
    <dgm:pt modelId="{03E1C921-4498-48C1-A618-BC897F0EF5DE}" type="pres">
      <dgm:prSet presAssocID="{0A04B2F1-1396-468D-8DAB-EA266CF2E9E6}" presName="Name18" presStyleLbl="sibTrans2D1" presStyleIdx="1" presStyleCnt="2" custScaleY="77725" custLinFactNeighborY="-13987"/>
      <dgm:spPr/>
    </dgm:pt>
    <dgm:pt modelId="{79E6120B-2948-41FC-87BF-4BB2A5FD9D77}" type="pres">
      <dgm:prSet presAssocID="{ABA87437-5FD6-487E-AB9C-79E6FB0B4F14}" presName="composite1" presStyleCnt="0"/>
      <dgm:spPr/>
    </dgm:pt>
    <dgm:pt modelId="{724E746C-B7C7-4865-AF7D-5BEB80EE7244}" type="pres">
      <dgm:prSet presAssocID="{ABA87437-5FD6-487E-AB9C-79E6FB0B4F14}" presName="dummyNode1" presStyleLbl="node1" presStyleIdx="1" presStyleCnt="3"/>
      <dgm:spPr/>
    </dgm:pt>
    <dgm:pt modelId="{F0D03B11-5C4C-4E69-9767-0D379419B952}" type="pres">
      <dgm:prSet presAssocID="{ABA87437-5FD6-487E-AB9C-79E6FB0B4F14}" presName="childNode1" presStyleLbl="bgAcc1" presStyleIdx="2" presStyleCnt="3" custScaleX="158140" custScaleY="184527">
        <dgm:presLayoutVars>
          <dgm:bulletEnabled val="1"/>
        </dgm:presLayoutVars>
      </dgm:prSet>
      <dgm:spPr/>
    </dgm:pt>
    <dgm:pt modelId="{BC10EAA7-8945-4632-AAE6-33229D425099}" type="pres">
      <dgm:prSet presAssocID="{ABA87437-5FD6-487E-AB9C-79E6FB0B4F14}" presName="childNode1tx" presStyleLbl="bgAcc1" presStyleIdx="2" presStyleCnt="3">
        <dgm:presLayoutVars>
          <dgm:bulletEnabled val="1"/>
        </dgm:presLayoutVars>
      </dgm:prSet>
      <dgm:spPr/>
    </dgm:pt>
    <dgm:pt modelId="{6473B50C-F168-4B93-B61D-4FEE90BF775B}" type="pres">
      <dgm:prSet presAssocID="{ABA87437-5FD6-487E-AB9C-79E6FB0B4F14}" presName="parentNode1" presStyleLbl="node1" presStyleIdx="2" presStyleCnt="3" custScaleX="105762" custScaleY="145156" custLinFactY="9371" custLinFactNeighborY="100000">
        <dgm:presLayoutVars>
          <dgm:chMax val="1"/>
          <dgm:bulletEnabled val="1"/>
        </dgm:presLayoutVars>
      </dgm:prSet>
      <dgm:spPr/>
    </dgm:pt>
    <dgm:pt modelId="{552088E0-722E-4036-994F-BDDD96FA551D}" type="pres">
      <dgm:prSet presAssocID="{ABA87437-5FD6-487E-AB9C-79E6FB0B4F14}" presName="connSite1" presStyleCnt="0"/>
      <dgm:spPr/>
    </dgm:pt>
  </dgm:ptLst>
  <dgm:cxnLst>
    <dgm:cxn modelId="{84099003-6469-4966-9429-C9FC2EC49E4B}" type="presOf" srcId="{BFCE960E-710C-41A6-971B-654064ECC549}" destId="{BC10EAA7-8945-4632-AAE6-33229D425099}" srcOrd="1" destOrd="1" presId="urn:microsoft.com/office/officeart/2005/8/layout/hProcess4"/>
    <dgm:cxn modelId="{6C1A7F08-3E3F-4981-82D8-EDCBB7B52B1E}" srcId="{76E11776-690A-4CAA-B2ED-4C124E78AB44}" destId="{E7ADA781-B5DF-4EFA-9060-44336174D295}" srcOrd="0" destOrd="0" parTransId="{246938EB-4A13-4AE2-A489-3DD8EC1950B3}" sibTransId="{07294D7A-DD0F-48CB-8EDE-1BC14453E599}"/>
    <dgm:cxn modelId="{19C4DE1C-7DF8-4C01-83FE-1D5B615590B6}" srcId="{676FFD22-D3EF-48A7-98D5-CCAA4AE0D753}" destId="{4BE0BE67-69F8-4EAA-9F27-764FBAD9D877}" srcOrd="2" destOrd="0" parTransId="{72B538F8-9C52-4EDC-A59F-86370CFB5613}" sibTransId="{9C80601D-C318-4077-9738-E3D664EEFA74}"/>
    <dgm:cxn modelId="{866A471D-F6BB-499B-A360-8655461D1D33}" type="presOf" srcId="{F42283CD-A17F-4007-9175-875EA61786C8}" destId="{5A57143D-F7B9-4E85-8374-17A5D7AB904E}" srcOrd="0" destOrd="0" presId="urn:microsoft.com/office/officeart/2005/8/layout/hProcess4"/>
    <dgm:cxn modelId="{3F8E3D20-1902-4492-9479-1F512C752038}" type="presOf" srcId="{ABA87437-5FD6-487E-AB9C-79E6FB0B4F14}" destId="{6473B50C-F168-4B93-B61D-4FEE90BF775B}" srcOrd="0" destOrd="0" presId="urn:microsoft.com/office/officeart/2005/8/layout/hProcess4"/>
    <dgm:cxn modelId="{3E76AF2A-06B7-46F3-A90F-B751FE257086}" srcId="{68D1286A-67A4-40B5-A174-EF0A29FCFC54}" destId="{ABA87437-5FD6-487E-AB9C-79E6FB0B4F14}" srcOrd="2" destOrd="0" parTransId="{00EEF008-8C99-4266-959E-807702CFA609}" sibTransId="{E0BBB3F9-C761-4607-AE2D-DC652394A5A6}"/>
    <dgm:cxn modelId="{2822712B-D0F0-43F7-9B4A-F23A00738E06}" type="presOf" srcId="{95770B9B-4CB5-4ABE-BC77-25ACA4B23F8F}" destId="{DEBBD210-6EC4-4FE2-939E-50B9CBBE89BC}" srcOrd="0" destOrd="3" presId="urn:microsoft.com/office/officeart/2005/8/layout/hProcess4"/>
    <dgm:cxn modelId="{41F2E32D-3818-4384-9B1B-4E189EB446EE}" srcId="{676FFD22-D3EF-48A7-98D5-CCAA4AE0D753}" destId="{D808D4BA-8A17-490B-A692-5435E2914123}" srcOrd="4" destOrd="0" parTransId="{F93D6F4C-0F50-4C8E-8FF4-511F1F91D980}" sibTransId="{0D54A961-82AC-4C3F-B9A4-51A2A394818B}"/>
    <dgm:cxn modelId="{044FFA2D-8CB7-4F6E-8045-3B75C02EB425}" type="presOf" srcId="{4BE0BE67-69F8-4EAA-9F27-764FBAD9D877}" destId="{573D6095-5CC3-4F5C-A2B2-3873F5627079}" srcOrd="1" destOrd="2" presId="urn:microsoft.com/office/officeart/2005/8/layout/hProcess4"/>
    <dgm:cxn modelId="{32B73F33-9A7F-408A-A6A2-C2E865A604CE}" type="presOf" srcId="{0A04B2F1-1396-468D-8DAB-EA266CF2E9E6}" destId="{03E1C921-4498-48C1-A618-BC897F0EF5DE}" srcOrd="0" destOrd="0" presId="urn:microsoft.com/office/officeart/2005/8/layout/hProcess4"/>
    <dgm:cxn modelId="{5FA6B03E-81D5-45F2-9DB9-54404929A9FA}" srcId="{E7ADA781-B5DF-4EFA-9060-44336174D295}" destId="{F515ACEA-655A-423C-8E6D-02D92CB7D587}" srcOrd="1" destOrd="0" parTransId="{29C3EB6A-ECAC-4F8D-8E8F-E8C7B9DFB37D}" sibTransId="{F5816AB6-648F-41FA-8641-772CC66C398D}"/>
    <dgm:cxn modelId="{88768A47-D23D-40ED-B21E-D786161573C6}" type="presOf" srcId="{D808D4BA-8A17-490B-A692-5435E2914123}" destId="{573D6095-5CC3-4F5C-A2B2-3873F5627079}" srcOrd="1" destOrd="4" presId="urn:microsoft.com/office/officeart/2005/8/layout/hProcess4"/>
    <dgm:cxn modelId="{067BA847-A761-445F-920F-9EAEEB114BB2}" type="presOf" srcId="{BFCE960E-710C-41A6-971B-654064ECC549}" destId="{F0D03B11-5C4C-4E69-9767-0D379419B952}" srcOrd="0" destOrd="1" presId="urn:microsoft.com/office/officeart/2005/8/layout/hProcess4"/>
    <dgm:cxn modelId="{66162749-13AC-4E1C-B2E9-A19D077DE2F3}" srcId="{676FFD22-D3EF-48A7-98D5-CCAA4AE0D753}" destId="{5B3E77AC-0EFA-4B93-A2D4-398BC42A4C5F}" srcOrd="1" destOrd="0" parTransId="{049BC6D5-C91C-4923-94C2-FA48EC5222D8}" sibTransId="{121D9586-A21E-4B33-A38F-DB64A39E7258}"/>
    <dgm:cxn modelId="{3E7A3559-2C14-4595-8613-819A77769B20}" srcId="{68D1286A-67A4-40B5-A174-EF0A29FCFC54}" destId="{676FFD22-D3EF-48A7-98D5-CCAA4AE0D753}" srcOrd="1" destOrd="0" parTransId="{4C3F5525-158F-4EF8-9FEE-BAC2D6C797D4}" sibTransId="{0A04B2F1-1396-468D-8DAB-EA266CF2E9E6}"/>
    <dgm:cxn modelId="{9D2C4170-F503-4F9B-8B90-889E81828B6B}" srcId="{E7ADA781-B5DF-4EFA-9060-44336174D295}" destId="{59A2BB9E-7A6B-446F-B1E1-2122A12F247A}" srcOrd="0" destOrd="0" parTransId="{D5F2DD69-861C-4889-ADC8-F0AC13191628}" sibTransId="{748FAAEA-501A-46B1-8014-FB47C0E988E4}"/>
    <dgm:cxn modelId="{6073F471-71D6-45BA-8822-8F044F5B0032}" type="presOf" srcId="{7919D3A1-0238-46F8-AB75-3CCBD3C2D037}" destId="{DEBBD210-6EC4-4FE2-939E-50B9CBBE89BC}" srcOrd="0" destOrd="0" presId="urn:microsoft.com/office/officeart/2005/8/layout/hProcess4"/>
    <dgm:cxn modelId="{41C9DF77-8174-40B8-AED6-7297CA1A71EB}" type="presOf" srcId="{68D1286A-67A4-40B5-A174-EF0A29FCFC54}" destId="{4D065CB3-9EF5-4E41-BABD-C941D2C317AC}" srcOrd="0" destOrd="0" presId="urn:microsoft.com/office/officeart/2005/8/layout/hProcess4"/>
    <dgm:cxn modelId="{F33E6080-CB5B-4A61-B1F0-5679BDFDBDFB}" type="presOf" srcId="{95770B9B-4CB5-4ABE-BC77-25ACA4B23F8F}" destId="{573D6095-5CC3-4F5C-A2B2-3873F5627079}" srcOrd="1" destOrd="3" presId="urn:microsoft.com/office/officeart/2005/8/layout/hProcess4"/>
    <dgm:cxn modelId="{28F5CC81-88B1-460B-A421-1B18D262F9D7}" type="presOf" srcId="{7919D3A1-0238-46F8-AB75-3CCBD3C2D037}" destId="{573D6095-5CC3-4F5C-A2B2-3873F5627079}" srcOrd="1" destOrd="0" presId="urn:microsoft.com/office/officeart/2005/8/layout/hProcess4"/>
    <dgm:cxn modelId="{AA0A7583-6078-419A-B5AE-A6961DD8C9B3}" type="presOf" srcId="{AC27F9C5-CB25-4CB1-ACAD-F7703AFD3418}" destId="{BC10EAA7-8945-4632-AAE6-33229D425099}" srcOrd="1" destOrd="0" presId="urn:microsoft.com/office/officeart/2005/8/layout/hProcess4"/>
    <dgm:cxn modelId="{D2DFF484-5F93-475A-A60A-DA2139725A5A}" type="presOf" srcId="{D808D4BA-8A17-490B-A692-5435E2914123}" destId="{DEBBD210-6EC4-4FE2-939E-50B9CBBE89BC}" srcOrd="0" destOrd="4" presId="urn:microsoft.com/office/officeart/2005/8/layout/hProcess4"/>
    <dgm:cxn modelId="{2B535985-B894-4344-B574-4D5CF77A3B13}" type="presOf" srcId="{4BE0BE67-69F8-4EAA-9F27-764FBAD9D877}" destId="{DEBBD210-6EC4-4FE2-939E-50B9CBBE89BC}" srcOrd="0" destOrd="2" presId="urn:microsoft.com/office/officeart/2005/8/layout/hProcess4"/>
    <dgm:cxn modelId="{3E523F8C-17D1-49D9-9A21-D2B5B3981CBB}" type="presOf" srcId="{6AF449DD-5AE7-49AD-937D-42F29D670263}" destId="{050EB153-7E36-467E-BDBA-2EFD0E4B05EA}" srcOrd="0" destOrd="3" presId="urn:microsoft.com/office/officeart/2005/8/layout/hProcess4"/>
    <dgm:cxn modelId="{E3926A92-3070-4413-9C89-065B16A901B0}" type="presOf" srcId="{E7ADA781-B5DF-4EFA-9060-44336174D295}" destId="{050EB153-7E36-467E-BDBA-2EFD0E4B05EA}" srcOrd="0" destOrd="0" presId="urn:microsoft.com/office/officeart/2005/8/layout/hProcess4"/>
    <dgm:cxn modelId="{7A1AFF98-C1E1-4F51-A9E5-AA44CBE905CA}" type="presOf" srcId="{6AF449DD-5AE7-49AD-937D-42F29D670263}" destId="{C7632A7A-1C63-4F09-800C-58DD1F865074}" srcOrd="1" destOrd="3" presId="urn:microsoft.com/office/officeart/2005/8/layout/hProcess4"/>
    <dgm:cxn modelId="{66962B99-240B-4651-9EDB-4CF531F502E7}" type="presOf" srcId="{F515ACEA-655A-423C-8E6D-02D92CB7D587}" destId="{050EB153-7E36-467E-BDBA-2EFD0E4B05EA}" srcOrd="0" destOrd="2" presId="urn:microsoft.com/office/officeart/2005/8/layout/hProcess4"/>
    <dgm:cxn modelId="{5189F999-D145-4530-8E8C-67FE056DA2D8}" srcId="{676FFD22-D3EF-48A7-98D5-CCAA4AE0D753}" destId="{95770B9B-4CB5-4ABE-BC77-25ACA4B23F8F}" srcOrd="3" destOrd="0" parTransId="{D07EFBCF-F3DE-488A-8324-CC4E4107DDF5}" sibTransId="{45482936-FE83-4A39-B900-8270915305D9}"/>
    <dgm:cxn modelId="{F06EB3AF-BDCA-46EF-B1A0-3743DB9B2226}" type="presOf" srcId="{F515ACEA-655A-423C-8E6D-02D92CB7D587}" destId="{C7632A7A-1C63-4F09-800C-58DD1F865074}" srcOrd="1" destOrd="2" presId="urn:microsoft.com/office/officeart/2005/8/layout/hProcess4"/>
    <dgm:cxn modelId="{0D8D26B9-EB48-43B8-93A4-2FF452D1041A}" type="presOf" srcId="{676FFD22-D3EF-48A7-98D5-CCAA4AE0D753}" destId="{47E7FCED-B0A1-45D6-B0FA-0B8525695E48}" srcOrd="0" destOrd="0" presId="urn:microsoft.com/office/officeart/2005/8/layout/hProcess4"/>
    <dgm:cxn modelId="{466DD8B9-D475-4722-9ADB-4464D84BBF9E}" srcId="{676FFD22-D3EF-48A7-98D5-CCAA4AE0D753}" destId="{7919D3A1-0238-46F8-AB75-3CCBD3C2D037}" srcOrd="0" destOrd="0" parTransId="{D8723257-8C16-4D17-94B1-927AC318EA3E}" sibTransId="{7B2BF192-9542-4EC1-83A4-5F6BD1012B12}"/>
    <dgm:cxn modelId="{93F2D2BF-C246-4C6F-844A-CCD28C553349}" type="presOf" srcId="{AC27F9C5-CB25-4CB1-ACAD-F7703AFD3418}" destId="{F0D03B11-5C4C-4E69-9767-0D379419B952}" srcOrd="0" destOrd="0" presId="urn:microsoft.com/office/officeart/2005/8/layout/hProcess4"/>
    <dgm:cxn modelId="{2627E3C0-1B35-4093-89BF-DA991826177D}" srcId="{E7ADA781-B5DF-4EFA-9060-44336174D295}" destId="{6AF449DD-5AE7-49AD-937D-42F29D670263}" srcOrd="2" destOrd="0" parTransId="{8126A566-51C0-41F7-85FD-04214D90CE11}" sibTransId="{6D9FBD40-2CC6-49CC-93BC-4E4E30CCC463}"/>
    <dgm:cxn modelId="{356009C1-CB25-4BC0-8EF3-631DF2A972F1}" srcId="{68D1286A-67A4-40B5-A174-EF0A29FCFC54}" destId="{76E11776-690A-4CAA-B2ED-4C124E78AB44}" srcOrd="0" destOrd="0" parTransId="{5BC7B720-B13D-4C8A-B4F7-9EB31EE5ACFD}" sibTransId="{F42283CD-A17F-4007-9175-875EA61786C8}"/>
    <dgm:cxn modelId="{762EA1CA-0DFA-4AEB-BAD2-8A0C75B9785D}" type="presOf" srcId="{5B3E77AC-0EFA-4B93-A2D4-398BC42A4C5F}" destId="{573D6095-5CC3-4F5C-A2B2-3873F5627079}" srcOrd="1" destOrd="1" presId="urn:microsoft.com/office/officeart/2005/8/layout/hProcess4"/>
    <dgm:cxn modelId="{CF42CECC-6004-4495-8A2F-6AA29C64D2E1}" type="presOf" srcId="{5B3E77AC-0EFA-4B93-A2D4-398BC42A4C5F}" destId="{DEBBD210-6EC4-4FE2-939E-50B9CBBE89BC}" srcOrd="0" destOrd="1" presId="urn:microsoft.com/office/officeart/2005/8/layout/hProcess4"/>
    <dgm:cxn modelId="{BE7E5CD2-3F4F-45D9-B470-82CDFE8A550E}" srcId="{ABA87437-5FD6-487E-AB9C-79E6FB0B4F14}" destId="{AC27F9C5-CB25-4CB1-ACAD-F7703AFD3418}" srcOrd="0" destOrd="0" parTransId="{2D71B295-9F73-4C1A-A9EB-BC3D96CB1725}" sibTransId="{11EC5B88-CF04-4EB9-96BC-DA73D22683B4}"/>
    <dgm:cxn modelId="{1453F0D3-6C84-40C0-A260-5D84279E7574}" type="presOf" srcId="{59A2BB9E-7A6B-446F-B1E1-2122A12F247A}" destId="{050EB153-7E36-467E-BDBA-2EFD0E4B05EA}" srcOrd="0" destOrd="1" presId="urn:microsoft.com/office/officeart/2005/8/layout/hProcess4"/>
    <dgm:cxn modelId="{DF2A36E3-B526-4B13-979D-395614AB9D2F}" type="presOf" srcId="{76E11776-690A-4CAA-B2ED-4C124E78AB44}" destId="{09DE1566-09EE-4362-910A-C257A72B1B3A}" srcOrd="0" destOrd="0" presId="urn:microsoft.com/office/officeart/2005/8/layout/hProcess4"/>
    <dgm:cxn modelId="{CB0772E7-FAFF-4D8C-8154-8EED441B7699}" srcId="{ABA87437-5FD6-487E-AB9C-79E6FB0B4F14}" destId="{BFCE960E-710C-41A6-971B-654064ECC549}" srcOrd="1" destOrd="0" parTransId="{4549F135-9781-44E9-94E0-DEF1EEE758B4}" sibTransId="{3645FA0A-5E09-4159-AABD-DE0A130F97EC}"/>
    <dgm:cxn modelId="{C13060FC-EF82-43E8-A49F-8EDDE11F6F5C}" type="presOf" srcId="{59A2BB9E-7A6B-446F-B1E1-2122A12F247A}" destId="{C7632A7A-1C63-4F09-800C-58DD1F865074}" srcOrd="1" destOrd="1" presId="urn:microsoft.com/office/officeart/2005/8/layout/hProcess4"/>
    <dgm:cxn modelId="{856888FF-0DF1-4594-B65C-79EFA6ACF581}" type="presOf" srcId="{E7ADA781-B5DF-4EFA-9060-44336174D295}" destId="{C7632A7A-1C63-4F09-800C-58DD1F865074}" srcOrd="1" destOrd="0" presId="urn:microsoft.com/office/officeart/2005/8/layout/hProcess4"/>
    <dgm:cxn modelId="{BD034DEE-58F7-48E8-9A66-5EFA174E8EE8}" type="presParOf" srcId="{4D065CB3-9EF5-4E41-BABD-C941D2C317AC}" destId="{8C05F34A-A76C-49E3-8690-00650DA14103}" srcOrd="0" destOrd="0" presId="urn:microsoft.com/office/officeart/2005/8/layout/hProcess4"/>
    <dgm:cxn modelId="{8AAA662A-95FF-4A86-AB38-216AD29794D3}" type="presParOf" srcId="{4D065CB3-9EF5-4E41-BABD-C941D2C317AC}" destId="{5A4D789C-2FCF-42F4-A8D3-83F3D16E1D26}" srcOrd="1" destOrd="0" presId="urn:microsoft.com/office/officeart/2005/8/layout/hProcess4"/>
    <dgm:cxn modelId="{0D9AA51C-1AD0-4606-8BE6-7C63942FAAE9}" type="presParOf" srcId="{4D065CB3-9EF5-4E41-BABD-C941D2C317AC}" destId="{7A77C078-F18B-46BB-9755-03173F3EA031}" srcOrd="2" destOrd="0" presId="urn:microsoft.com/office/officeart/2005/8/layout/hProcess4"/>
    <dgm:cxn modelId="{BB7E53AE-F1C0-42B0-8A4A-CAFC3CD5EA2C}" type="presParOf" srcId="{7A77C078-F18B-46BB-9755-03173F3EA031}" destId="{A409DF25-2175-4349-B4AD-98991CECCF8E}" srcOrd="0" destOrd="0" presId="urn:microsoft.com/office/officeart/2005/8/layout/hProcess4"/>
    <dgm:cxn modelId="{5E1A7220-2978-4599-8D9A-0CEB46EE4626}" type="presParOf" srcId="{A409DF25-2175-4349-B4AD-98991CECCF8E}" destId="{854A0721-06E5-49F6-890A-D8722AAD53D6}" srcOrd="0" destOrd="0" presId="urn:microsoft.com/office/officeart/2005/8/layout/hProcess4"/>
    <dgm:cxn modelId="{18CFE178-F015-4F0C-A6AE-19EBB023AD3F}" type="presParOf" srcId="{A409DF25-2175-4349-B4AD-98991CECCF8E}" destId="{050EB153-7E36-467E-BDBA-2EFD0E4B05EA}" srcOrd="1" destOrd="0" presId="urn:microsoft.com/office/officeart/2005/8/layout/hProcess4"/>
    <dgm:cxn modelId="{0DCC4019-3BFE-447F-8947-7464E8EFFF4F}" type="presParOf" srcId="{A409DF25-2175-4349-B4AD-98991CECCF8E}" destId="{C7632A7A-1C63-4F09-800C-58DD1F865074}" srcOrd="2" destOrd="0" presId="urn:microsoft.com/office/officeart/2005/8/layout/hProcess4"/>
    <dgm:cxn modelId="{CEB74A2D-78B5-44D7-AB98-8837EAB3DC52}" type="presParOf" srcId="{A409DF25-2175-4349-B4AD-98991CECCF8E}" destId="{09DE1566-09EE-4362-910A-C257A72B1B3A}" srcOrd="3" destOrd="0" presId="urn:microsoft.com/office/officeart/2005/8/layout/hProcess4"/>
    <dgm:cxn modelId="{974BC506-3784-4B97-949D-0FB06D312129}" type="presParOf" srcId="{A409DF25-2175-4349-B4AD-98991CECCF8E}" destId="{61E90D5D-B495-49F1-A981-6082496E46CA}" srcOrd="4" destOrd="0" presId="urn:microsoft.com/office/officeart/2005/8/layout/hProcess4"/>
    <dgm:cxn modelId="{C481C8EF-1BB7-4E17-9811-7D716F3D6292}" type="presParOf" srcId="{7A77C078-F18B-46BB-9755-03173F3EA031}" destId="{5A57143D-F7B9-4E85-8374-17A5D7AB904E}" srcOrd="1" destOrd="0" presId="urn:microsoft.com/office/officeart/2005/8/layout/hProcess4"/>
    <dgm:cxn modelId="{1A5CDC80-C99D-476D-A47C-C24FC2667449}" type="presParOf" srcId="{7A77C078-F18B-46BB-9755-03173F3EA031}" destId="{B4FD484D-0EF4-4DA3-A045-9FEAF16DB910}" srcOrd="2" destOrd="0" presId="urn:microsoft.com/office/officeart/2005/8/layout/hProcess4"/>
    <dgm:cxn modelId="{D5CA5026-E58D-450A-B20A-196910C7A0AF}" type="presParOf" srcId="{B4FD484D-0EF4-4DA3-A045-9FEAF16DB910}" destId="{9D5E5F6A-D087-46AE-8831-D6D4BBF4F8AD}" srcOrd="0" destOrd="0" presId="urn:microsoft.com/office/officeart/2005/8/layout/hProcess4"/>
    <dgm:cxn modelId="{01423389-061F-4781-A6F1-DE307341B25A}" type="presParOf" srcId="{B4FD484D-0EF4-4DA3-A045-9FEAF16DB910}" destId="{DEBBD210-6EC4-4FE2-939E-50B9CBBE89BC}" srcOrd="1" destOrd="0" presId="urn:microsoft.com/office/officeart/2005/8/layout/hProcess4"/>
    <dgm:cxn modelId="{5E0D9A37-75CC-4DE9-B4FE-3701BC1DF859}" type="presParOf" srcId="{B4FD484D-0EF4-4DA3-A045-9FEAF16DB910}" destId="{573D6095-5CC3-4F5C-A2B2-3873F5627079}" srcOrd="2" destOrd="0" presId="urn:microsoft.com/office/officeart/2005/8/layout/hProcess4"/>
    <dgm:cxn modelId="{E9BC9953-68DA-4D14-AA06-FF29AD8EBD9A}" type="presParOf" srcId="{B4FD484D-0EF4-4DA3-A045-9FEAF16DB910}" destId="{47E7FCED-B0A1-45D6-B0FA-0B8525695E48}" srcOrd="3" destOrd="0" presId="urn:microsoft.com/office/officeart/2005/8/layout/hProcess4"/>
    <dgm:cxn modelId="{F897BC47-0072-423D-9FE3-9B04DB83D355}" type="presParOf" srcId="{B4FD484D-0EF4-4DA3-A045-9FEAF16DB910}" destId="{AB41FD29-8923-4E5B-96E0-607696C3FA7C}" srcOrd="4" destOrd="0" presId="urn:microsoft.com/office/officeart/2005/8/layout/hProcess4"/>
    <dgm:cxn modelId="{D3DB3233-0B4A-4FDE-843C-88C9166628A9}" type="presParOf" srcId="{7A77C078-F18B-46BB-9755-03173F3EA031}" destId="{03E1C921-4498-48C1-A618-BC897F0EF5DE}" srcOrd="3" destOrd="0" presId="urn:microsoft.com/office/officeart/2005/8/layout/hProcess4"/>
    <dgm:cxn modelId="{84330529-505B-4179-91B3-4BB77EC76071}" type="presParOf" srcId="{7A77C078-F18B-46BB-9755-03173F3EA031}" destId="{79E6120B-2948-41FC-87BF-4BB2A5FD9D77}" srcOrd="4" destOrd="0" presId="urn:microsoft.com/office/officeart/2005/8/layout/hProcess4"/>
    <dgm:cxn modelId="{FC8B5692-8AB2-43B7-A4F5-7D5C79149951}" type="presParOf" srcId="{79E6120B-2948-41FC-87BF-4BB2A5FD9D77}" destId="{724E746C-B7C7-4865-AF7D-5BEB80EE7244}" srcOrd="0" destOrd="0" presId="urn:microsoft.com/office/officeart/2005/8/layout/hProcess4"/>
    <dgm:cxn modelId="{5CDD190B-68A0-4813-9D5F-93925B6D64CE}" type="presParOf" srcId="{79E6120B-2948-41FC-87BF-4BB2A5FD9D77}" destId="{F0D03B11-5C4C-4E69-9767-0D379419B952}" srcOrd="1" destOrd="0" presId="urn:microsoft.com/office/officeart/2005/8/layout/hProcess4"/>
    <dgm:cxn modelId="{4004A1E4-4EA5-4721-A5AD-73D388D20FA1}" type="presParOf" srcId="{79E6120B-2948-41FC-87BF-4BB2A5FD9D77}" destId="{BC10EAA7-8945-4632-AAE6-33229D425099}" srcOrd="2" destOrd="0" presId="urn:microsoft.com/office/officeart/2005/8/layout/hProcess4"/>
    <dgm:cxn modelId="{75958FA8-5482-4735-AA30-303FF975E3C7}" type="presParOf" srcId="{79E6120B-2948-41FC-87BF-4BB2A5FD9D77}" destId="{6473B50C-F168-4B93-B61D-4FEE90BF775B}" srcOrd="3" destOrd="0" presId="urn:microsoft.com/office/officeart/2005/8/layout/hProcess4"/>
    <dgm:cxn modelId="{BE090976-A00D-4B63-815D-6A1D2910BCC0}" type="presParOf" srcId="{79E6120B-2948-41FC-87BF-4BB2A5FD9D77}" destId="{552088E0-722E-4036-994F-BDDD96FA551D}"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6BE7C87-EED7-40B2-BA23-A776C7D39753}" type="doc">
      <dgm:prSet loTypeId="urn:microsoft.com/office/officeart/2005/8/layout/venn3" loCatId="relationship" qsTypeId="urn:microsoft.com/office/officeart/2005/8/quickstyle/simple1" qsCatId="simple" csTypeId="urn:microsoft.com/office/officeart/2005/8/colors/colorful4" csCatId="colorful" phldr="1"/>
      <dgm:spPr/>
      <dgm:t>
        <a:bodyPr/>
        <a:lstStyle/>
        <a:p>
          <a:endParaRPr lang="fr-FR"/>
        </a:p>
      </dgm:t>
    </dgm:pt>
    <dgm:pt modelId="{83269096-3568-4450-A2B1-6DFC840CA38E}">
      <dgm:prSet custT="1"/>
      <dgm:spPr/>
      <dgm:t>
        <a:bodyPr/>
        <a:lstStyle/>
        <a:p>
          <a:pPr rtl="0"/>
          <a:r>
            <a:rPr lang="fr-FR" sz="1100" b="1" dirty="0">
              <a:latin typeface="Calibri" panose="020F0502020204030204" pitchFamily="34" charset="0"/>
              <a:cs typeface="Calibri" panose="020F0502020204030204" pitchFamily="34" charset="0"/>
            </a:rPr>
            <a:t>Bloc 1</a:t>
          </a:r>
          <a:endParaRPr lang="fr-FR" sz="1100" dirty="0">
            <a:latin typeface="Calibri" panose="020F0502020204030204" pitchFamily="34" charset="0"/>
            <a:cs typeface="Calibri" panose="020F0502020204030204" pitchFamily="34" charset="0"/>
          </a:endParaRPr>
        </a:p>
      </dgm:t>
    </dgm:pt>
    <dgm:pt modelId="{637C9664-2FA7-4F71-B6C6-598E745FB411}" type="parTrans" cxnId="{608063EA-A487-410F-9EC4-970462E22BAC}">
      <dgm:prSet/>
      <dgm:spPr/>
      <dgm:t>
        <a:bodyPr/>
        <a:lstStyle/>
        <a:p>
          <a:endParaRPr lang="fr-FR"/>
        </a:p>
      </dgm:t>
    </dgm:pt>
    <dgm:pt modelId="{416933BE-54E8-48F4-8E9F-F1F65E514AFD}" type="sibTrans" cxnId="{608063EA-A487-410F-9EC4-970462E22BAC}">
      <dgm:prSet/>
      <dgm:spPr/>
      <dgm:t>
        <a:bodyPr/>
        <a:lstStyle/>
        <a:p>
          <a:endParaRPr lang="fr-FR"/>
        </a:p>
      </dgm:t>
    </dgm:pt>
    <dgm:pt modelId="{C5459F5B-6034-4619-AB6C-D3FFF38242AF}">
      <dgm:prSet custT="1"/>
      <dgm:spPr/>
      <dgm:t>
        <a:bodyPr/>
        <a:lstStyle/>
        <a:p>
          <a:pPr marL="114300" indent="-114300">
            <a:lnSpc>
              <a:spcPct val="100000"/>
            </a:lnSpc>
            <a:buFont typeface="Arial" panose="020B0604020202020204" pitchFamily="34" charset="0"/>
            <a:buChar char="•"/>
          </a:pPr>
          <a:r>
            <a:rPr lang="fr-FR" sz="1100" b="1" dirty="0">
              <a:latin typeface="Calibri" panose="020F0502020204030204" pitchFamily="34" charset="0"/>
              <a:cs typeface="Calibri" panose="020F0502020204030204" pitchFamily="34" charset="0"/>
            </a:rPr>
            <a:t>Bloc 2</a:t>
          </a:r>
        </a:p>
      </dgm:t>
    </dgm:pt>
    <dgm:pt modelId="{68678E7E-0124-4069-A911-E1ADEBA94534}" type="parTrans" cxnId="{02285F59-8425-46D4-A1C7-6571A2458594}">
      <dgm:prSet/>
      <dgm:spPr/>
      <dgm:t>
        <a:bodyPr/>
        <a:lstStyle/>
        <a:p>
          <a:endParaRPr lang="fr-FR"/>
        </a:p>
      </dgm:t>
    </dgm:pt>
    <dgm:pt modelId="{8F220D46-F981-4472-8960-7B268F304EC9}" type="sibTrans" cxnId="{02285F59-8425-46D4-A1C7-6571A2458594}">
      <dgm:prSet/>
      <dgm:spPr/>
      <dgm:t>
        <a:bodyPr/>
        <a:lstStyle/>
        <a:p>
          <a:endParaRPr lang="fr-FR"/>
        </a:p>
      </dgm:t>
    </dgm:pt>
    <dgm:pt modelId="{D7755D0C-FA57-4988-97ED-BF0204AFF31B}">
      <dgm:prSet custT="1"/>
      <dgm:spPr/>
      <dgm:t>
        <a:bodyPr/>
        <a:lstStyle/>
        <a:p>
          <a:pPr marL="0" indent="268288" algn="l">
            <a:lnSpc>
              <a:spcPct val="100000"/>
            </a:lnSpc>
            <a:buFont typeface="Wingdings" pitchFamily="2" charset="2"/>
            <a:buChar char="§"/>
          </a:pPr>
          <a:r>
            <a:rPr lang="fr-FR" sz="1100" b="1" dirty="0">
              <a:latin typeface="Calibri" panose="020F0502020204030204" pitchFamily="34" charset="0"/>
              <a:cs typeface="Calibri" panose="020F0502020204030204" pitchFamily="34" charset="0"/>
            </a:rPr>
            <a:t>Bloc 3</a:t>
          </a:r>
        </a:p>
      </dgm:t>
    </dgm:pt>
    <dgm:pt modelId="{935A2BAC-AA67-4347-9C1F-14470CB624C2}" type="parTrans" cxnId="{41B5C5C9-2D04-4941-AD72-BAAFDBE08DA9}">
      <dgm:prSet/>
      <dgm:spPr/>
      <dgm:t>
        <a:bodyPr/>
        <a:lstStyle/>
        <a:p>
          <a:endParaRPr lang="fr-FR"/>
        </a:p>
      </dgm:t>
    </dgm:pt>
    <dgm:pt modelId="{BC206541-50EC-4E3E-A233-ECE167E70DB0}" type="sibTrans" cxnId="{41B5C5C9-2D04-4941-AD72-BAAFDBE08DA9}">
      <dgm:prSet/>
      <dgm:spPr/>
      <dgm:t>
        <a:bodyPr/>
        <a:lstStyle/>
        <a:p>
          <a:endParaRPr lang="fr-FR"/>
        </a:p>
      </dgm:t>
    </dgm:pt>
    <dgm:pt modelId="{DE206202-0E3A-45B1-887E-DDDAD9727025}" type="pres">
      <dgm:prSet presAssocID="{86BE7C87-EED7-40B2-BA23-A776C7D39753}" presName="Name0" presStyleCnt="0">
        <dgm:presLayoutVars>
          <dgm:dir/>
          <dgm:resizeHandles val="exact"/>
        </dgm:presLayoutVars>
      </dgm:prSet>
      <dgm:spPr/>
    </dgm:pt>
    <dgm:pt modelId="{B2EEF1D3-28C4-4EE8-AF58-89BA830E73BE}" type="pres">
      <dgm:prSet presAssocID="{83269096-3568-4450-A2B1-6DFC840CA38E}" presName="Name5" presStyleLbl="vennNode1" presStyleIdx="0" presStyleCnt="3">
        <dgm:presLayoutVars>
          <dgm:bulletEnabled val="1"/>
        </dgm:presLayoutVars>
      </dgm:prSet>
      <dgm:spPr/>
    </dgm:pt>
    <dgm:pt modelId="{C4367B6D-5F76-40B6-9493-365D090C0188}" type="pres">
      <dgm:prSet presAssocID="{416933BE-54E8-48F4-8E9F-F1F65E514AFD}" presName="space" presStyleCnt="0"/>
      <dgm:spPr/>
    </dgm:pt>
    <dgm:pt modelId="{4A14D715-B8B3-4CEB-A320-C8DBFD37A26B}" type="pres">
      <dgm:prSet presAssocID="{C5459F5B-6034-4619-AB6C-D3FFF38242AF}" presName="Name5" presStyleLbl="vennNode1" presStyleIdx="1" presStyleCnt="3">
        <dgm:presLayoutVars>
          <dgm:bulletEnabled val="1"/>
        </dgm:presLayoutVars>
      </dgm:prSet>
      <dgm:spPr/>
    </dgm:pt>
    <dgm:pt modelId="{E60AA971-A6DF-4754-8695-F202138AA042}" type="pres">
      <dgm:prSet presAssocID="{8F220D46-F981-4472-8960-7B268F304EC9}" presName="space" presStyleCnt="0"/>
      <dgm:spPr/>
    </dgm:pt>
    <dgm:pt modelId="{AB70A88A-C4FB-4FB8-BC00-DB383C0D538D}" type="pres">
      <dgm:prSet presAssocID="{D7755D0C-FA57-4988-97ED-BF0204AFF31B}" presName="Name5" presStyleLbl="vennNode1" presStyleIdx="2" presStyleCnt="3">
        <dgm:presLayoutVars>
          <dgm:bulletEnabled val="1"/>
        </dgm:presLayoutVars>
      </dgm:prSet>
      <dgm:spPr/>
    </dgm:pt>
  </dgm:ptLst>
  <dgm:cxnLst>
    <dgm:cxn modelId="{9F67393F-7E0C-4380-B3DE-CDDE775EC815}" type="presOf" srcId="{83269096-3568-4450-A2B1-6DFC840CA38E}" destId="{B2EEF1D3-28C4-4EE8-AF58-89BA830E73BE}" srcOrd="0" destOrd="0" presId="urn:microsoft.com/office/officeart/2005/8/layout/venn3"/>
    <dgm:cxn modelId="{02285F59-8425-46D4-A1C7-6571A2458594}" srcId="{86BE7C87-EED7-40B2-BA23-A776C7D39753}" destId="{C5459F5B-6034-4619-AB6C-D3FFF38242AF}" srcOrd="1" destOrd="0" parTransId="{68678E7E-0124-4069-A911-E1ADEBA94534}" sibTransId="{8F220D46-F981-4472-8960-7B268F304EC9}"/>
    <dgm:cxn modelId="{5198445D-DEC0-4B17-B9DD-184F96F7D0AF}" type="presOf" srcId="{D7755D0C-FA57-4988-97ED-BF0204AFF31B}" destId="{AB70A88A-C4FB-4FB8-BC00-DB383C0D538D}" srcOrd="0" destOrd="0" presId="urn:microsoft.com/office/officeart/2005/8/layout/venn3"/>
    <dgm:cxn modelId="{39FB0BC3-3938-41C8-A8CA-641A4F24A7AF}" type="presOf" srcId="{86BE7C87-EED7-40B2-BA23-A776C7D39753}" destId="{DE206202-0E3A-45B1-887E-DDDAD9727025}" srcOrd="0" destOrd="0" presId="urn:microsoft.com/office/officeart/2005/8/layout/venn3"/>
    <dgm:cxn modelId="{41B5C5C9-2D04-4941-AD72-BAAFDBE08DA9}" srcId="{86BE7C87-EED7-40B2-BA23-A776C7D39753}" destId="{D7755D0C-FA57-4988-97ED-BF0204AFF31B}" srcOrd="2" destOrd="0" parTransId="{935A2BAC-AA67-4347-9C1F-14470CB624C2}" sibTransId="{BC206541-50EC-4E3E-A233-ECE167E70DB0}"/>
    <dgm:cxn modelId="{975A08CA-55E9-4D91-B862-1697466E3B26}" type="presOf" srcId="{C5459F5B-6034-4619-AB6C-D3FFF38242AF}" destId="{4A14D715-B8B3-4CEB-A320-C8DBFD37A26B}" srcOrd="0" destOrd="0" presId="urn:microsoft.com/office/officeart/2005/8/layout/venn3"/>
    <dgm:cxn modelId="{608063EA-A487-410F-9EC4-970462E22BAC}" srcId="{86BE7C87-EED7-40B2-BA23-A776C7D39753}" destId="{83269096-3568-4450-A2B1-6DFC840CA38E}" srcOrd="0" destOrd="0" parTransId="{637C9664-2FA7-4F71-B6C6-598E745FB411}" sibTransId="{416933BE-54E8-48F4-8E9F-F1F65E514AFD}"/>
    <dgm:cxn modelId="{67AEBF33-31FA-4883-A234-54D716C1B4BF}" type="presParOf" srcId="{DE206202-0E3A-45B1-887E-DDDAD9727025}" destId="{B2EEF1D3-28C4-4EE8-AF58-89BA830E73BE}" srcOrd="0" destOrd="0" presId="urn:microsoft.com/office/officeart/2005/8/layout/venn3"/>
    <dgm:cxn modelId="{E3A0EFFE-50D4-440D-B106-D43325FCF12E}" type="presParOf" srcId="{DE206202-0E3A-45B1-887E-DDDAD9727025}" destId="{C4367B6D-5F76-40B6-9493-365D090C0188}" srcOrd="1" destOrd="0" presId="urn:microsoft.com/office/officeart/2005/8/layout/venn3"/>
    <dgm:cxn modelId="{7C1DCDD9-06FC-4BE7-B587-0AA4517BE6FE}" type="presParOf" srcId="{DE206202-0E3A-45B1-887E-DDDAD9727025}" destId="{4A14D715-B8B3-4CEB-A320-C8DBFD37A26B}" srcOrd="2" destOrd="0" presId="urn:microsoft.com/office/officeart/2005/8/layout/venn3"/>
    <dgm:cxn modelId="{CA1E26C6-F515-4F06-BF4D-76FDE6509AB7}" type="presParOf" srcId="{DE206202-0E3A-45B1-887E-DDDAD9727025}" destId="{E60AA971-A6DF-4754-8695-F202138AA042}" srcOrd="3" destOrd="0" presId="urn:microsoft.com/office/officeart/2005/8/layout/venn3"/>
    <dgm:cxn modelId="{22C7AC39-FBA7-47F9-9DCA-84FE38B532DA}" type="presParOf" srcId="{DE206202-0E3A-45B1-887E-DDDAD9727025}" destId="{AB70A88A-C4FB-4FB8-BC00-DB383C0D538D}"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015EF3-4A1F-4D1C-904E-8D94136E8FCF}">
      <dsp:nvSpPr>
        <dsp:cNvPr id="0" name=""/>
        <dsp:cNvSpPr/>
      </dsp:nvSpPr>
      <dsp:spPr>
        <a:xfrm>
          <a:off x="0" y="228484"/>
          <a:ext cx="6504384" cy="302400"/>
        </a:xfrm>
        <a:prstGeom prst="rect">
          <a:avLst/>
        </a:prstGeom>
        <a:solidFill>
          <a:schemeClr val="lt1">
            <a:alpha val="90000"/>
            <a:hueOff val="0"/>
            <a:satOff val="0"/>
            <a:lumOff val="0"/>
            <a:alphaOff val="0"/>
          </a:schemeClr>
        </a:solidFill>
        <a:ln w="34925" cap="flat" cmpd="sng" algn="in">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5F4392-579E-4FA0-8646-AB0E815966B6}">
      <dsp:nvSpPr>
        <dsp:cNvPr id="0" name=""/>
        <dsp:cNvSpPr/>
      </dsp:nvSpPr>
      <dsp:spPr>
        <a:xfrm>
          <a:off x="325219" y="51364"/>
          <a:ext cx="4553068" cy="354240"/>
        </a:xfrm>
        <a:prstGeom prst="roundRect">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2095" tIns="0" rIns="172095" bIns="0" numCol="1" spcCol="1270" anchor="ctr" anchorCtr="0">
          <a:noAutofit/>
        </a:bodyPr>
        <a:lstStyle/>
        <a:p>
          <a:pPr marL="0" lvl="0" indent="0" algn="l" defTabSz="533400">
            <a:lnSpc>
              <a:spcPct val="90000"/>
            </a:lnSpc>
            <a:spcBef>
              <a:spcPct val="0"/>
            </a:spcBef>
            <a:spcAft>
              <a:spcPct val="35000"/>
            </a:spcAft>
            <a:buNone/>
          </a:pPr>
          <a:r>
            <a:rPr lang="fr-FR" sz="1200" b="1" i="0" u="none" kern="1200" dirty="0">
              <a:latin typeface="Montserrat" panose="00000500000000000000" pitchFamily="2" charset="0"/>
              <a:cs typeface="Calibri" panose="020F0502020204030204" pitchFamily="34" charset="0"/>
            </a:rPr>
            <a:t>ASSISTANT COMMERCIAL</a:t>
          </a:r>
          <a:endParaRPr lang="fr-FR" sz="1200" b="1" kern="1200" dirty="0">
            <a:latin typeface="Montserrat" panose="00000500000000000000" pitchFamily="2" charset="0"/>
            <a:cs typeface="Calibri" panose="020F0502020204030204" pitchFamily="34" charset="0"/>
          </a:endParaRPr>
        </a:p>
      </dsp:txBody>
      <dsp:txXfrm>
        <a:off x="342512" y="68657"/>
        <a:ext cx="4518482" cy="319654"/>
      </dsp:txXfrm>
    </dsp:sp>
    <dsp:sp modelId="{A9D287EC-5A21-484A-B285-5B21B1765571}">
      <dsp:nvSpPr>
        <dsp:cNvPr id="0" name=""/>
        <dsp:cNvSpPr/>
      </dsp:nvSpPr>
      <dsp:spPr>
        <a:xfrm>
          <a:off x="0" y="772804"/>
          <a:ext cx="6504384" cy="302400"/>
        </a:xfrm>
        <a:prstGeom prst="rect">
          <a:avLst/>
        </a:prstGeom>
        <a:solidFill>
          <a:schemeClr val="lt1">
            <a:alpha val="90000"/>
            <a:hueOff val="0"/>
            <a:satOff val="0"/>
            <a:lumOff val="0"/>
            <a:alphaOff val="0"/>
          </a:schemeClr>
        </a:solidFill>
        <a:ln w="34925" cap="flat" cmpd="sng" algn="in">
          <a:solidFill>
            <a:schemeClr val="accent4">
              <a:hueOff val="686216"/>
              <a:satOff val="2597"/>
              <a:lumOff val="-168"/>
              <a:alphaOff val="0"/>
            </a:schemeClr>
          </a:solidFill>
          <a:prstDash val="solid"/>
        </a:ln>
        <a:effectLst/>
      </dsp:spPr>
      <dsp:style>
        <a:lnRef idx="2">
          <a:scrgbClr r="0" g="0" b="0"/>
        </a:lnRef>
        <a:fillRef idx="1">
          <a:scrgbClr r="0" g="0" b="0"/>
        </a:fillRef>
        <a:effectRef idx="0">
          <a:scrgbClr r="0" g="0" b="0"/>
        </a:effectRef>
        <a:fontRef idx="minor"/>
      </dsp:style>
    </dsp:sp>
    <dsp:sp modelId="{EB5406F1-65B1-4063-B347-E94D4F7D8404}">
      <dsp:nvSpPr>
        <dsp:cNvPr id="0" name=""/>
        <dsp:cNvSpPr/>
      </dsp:nvSpPr>
      <dsp:spPr>
        <a:xfrm>
          <a:off x="325219" y="595684"/>
          <a:ext cx="4553068" cy="354240"/>
        </a:xfrm>
        <a:prstGeom prst="roundRect">
          <a:avLst/>
        </a:prstGeom>
        <a:solidFill>
          <a:schemeClr val="accent4">
            <a:hueOff val="686216"/>
            <a:satOff val="2597"/>
            <a:lumOff val="-168"/>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2095" tIns="0" rIns="172095" bIns="0" numCol="1" spcCol="1270" anchor="ctr" anchorCtr="0">
          <a:noAutofit/>
        </a:bodyPr>
        <a:lstStyle/>
        <a:p>
          <a:pPr marL="0" lvl="0" indent="0" algn="l" defTabSz="533400">
            <a:lnSpc>
              <a:spcPct val="90000"/>
            </a:lnSpc>
            <a:spcBef>
              <a:spcPct val="0"/>
            </a:spcBef>
            <a:spcAft>
              <a:spcPct val="35000"/>
            </a:spcAft>
            <a:buNone/>
          </a:pPr>
          <a:r>
            <a:rPr lang="fr-FR" sz="1200" b="1" i="0" u="none" kern="1200" dirty="0">
              <a:latin typeface="Montserrat" panose="00000500000000000000" pitchFamily="2" charset="0"/>
              <a:cs typeface="Calibri" panose="020F0502020204030204" pitchFamily="34" charset="0"/>
            </a:rPr>
            <a:t>ASSISTANT CHEF DE PROJET</a:t>
          </a:r>
          <a:endParaRPr lang="fr-FR" sz="1200" b="1" kern="1200" dirty="0">
            <a:latin typeface="Montserrat" panose="00000500000000000000" pitchFamily="2" charset="0"/>
            <a:cs typeface="Calibri" panose="020F0502020204030204" pitchFamily="34" charset="0"/>
          </a:endParaRPr>
        </a:p>
      </dsp:txBody>
      <dsp:txXfrm>
        <a:off x="342512" y="612977"/>
        <a:ext cx="4518482" cy="319654"/>
      </dsp:txXfrm>
    </dsp:sp>
    <dsp:sp modelId="{18902067-4F94-4DE7-B5C7-E23034348EFC}">
      <dsp:nvSpPr>
        <dsp:cNvPr id="0" name=""/>
        <dsp:cNvSpPr/>
      </dsp:nvSpPr>
      <dsp:spPr>
        <a:xfrm>
          <a:off x="0" y="1317124"/>
          <a:ext cx="6504384" cy="302400"/>
        </a:xfrm>
        <a:prstGeom prst="rect">
          <a:avLst/>
        </a:prstGeom>
        <a:solidFill>
          <a:schemeClr val="lt1">
            <a:alpha val="90000"/>
            <a:hueOff val="0"/>
            <a:satOff val="0"/>
            <a:lumOff val="0"/>
            <a:alphaOff val="0"/>
          </a:schemeClr>
        </a:solidFill>
        <a:ln w="34925" cap="flat" cmpd="sng" algn="in">
          <a:solidFill>
            <a:schemeClr val="accent4">
              <a:hueOff val="1372431"/>
              <a:satOff val="5195"/>
              <a:lumOff val="-336"/>
              <a:alphaOff val="0"/>
            </a:schemeClr>
          </a:solidFill>
          <a:prstDash val="solid"/>
        </a:ln>
        <a:effectLst/>
      </dsp:spPr>
      <dsp:style>
        <a:lnRef idx="2">
          <a:scrgbClr r="0" g="0" b="0"/>
        </a:lnRef>
        <a:fillRef idx="1">
          <a:scrgbClr r="0" g="0" b="0"/>
        </a:fillRef>
        <a:effectRef idx="0">
          <a:scrgbClr r="0" g="0" b="0"/>
        </a:effectRef>
        <a:fontRef idx="minor"/>
      </dsp:style>
    </dsp:sp>
    <dsp:sp modelId="{6451EA76-BDAE-46C0-94D9-5CD692DD567B}">
      <dsp:nvSpPr>
        <dsp:cNvPr id="0" name=""/>
        <dsp:cNvSpPr/>
      </dsp:nvSpPr>
      <dsp:spPr>
        <a:xfrm>
          <a:off x="325219" y="1140004"/>
          <a:ext cx="4553068" cy="354240"/>
        </a:xfrm>
        <a:prstGeom prst="roundRect">
          <a:avLst/>
        </a:prstGeom>
        <a:solidFill>
          <a:schemeClr val="accent4">
            <a:hueOff val="1372431"/>
            <a:satOff val="5195"/>
            <a:lumOff val="-336"/>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2095" tIns="0" rIns="172095" bIns="0" numCol="1" spcCol="1270" anchor="ctr" anchorCtr="0">
          <a:noAutofit/>
        </a:bodyPr>
        <a:lstStyle/>
        <a:p>
          <a:pPr marL="0" lvl="0" indent="0" algn="l" defTabSz="533400">
            <a:lnSpc>
              <a:spcPct val="90000"/>
            </a:lnSpc>
            <a:spcBef>
              <a:spcPct val="0"/>
            </a:spcBef>
            <a:spcAft>
              <a:spcPct val="35000"/>
            </a:spcAft>
            <a:buNone/>
          </a:pPr>
          <a:r>
            <a:rPr lang="fr-FR" sz="1200" b="1" i="0" u="none" kern="1200" dirty="0">
              <a:latin typeface="Montserrat" panose="00000500000000000000" pitchFamily="2" charset="0"/>
              <a:cs typeface="Calibri" panose="020F0502020204030204" pitchFamily="34" charset="0"/>
            </a:rPr>
            <a:t>ASSISTANT CHEF DE PRODUIT</a:t>
          </a:r>
          <a:endParaRPr lang="fr-FR" sz="1200" b="1" kern="1200" dirty="0">
            <a:latin typeface="Montserrat" panose="00000500000000000000" pitchFamily="2" charset="0"/>
            <a:cs typeface="Calibri" panose="020F0502020204030204" pitchFamily="34" charset="0"/>
          </a:endParaRPr>
        </a:p>
      </dsp:txBody>
      <dsp:txXfrm>
        <a:off x="342512" y="1157297"/>
        <a:ext cx="4518482" cy="319654"/>
      </dsp:txXfrm>
    </dsp:sp>
    <dsp:sp modelId="{478FD49D-D611-42F5-9A07-B14F83E20AEE}">
      <dsp:nvSpPr>
        <dsp:cNvPr id="0" name=""/>
        <dsp:cNvSpPr/>
      </dsp:nvSpPr>
      <dsp:spPr>
        <a:xfrm>
          <a:off x="0" y="1861443"/>
          <a:ext cx="6504384" cy="302400"/>
        </a:xfrm>
        <a:prstGeom prst="rect">
          <a:avLst/>
        </a:prstGeom>
        <a:solidFill>
          <a:schemeClr val="lt1">
            <a:alpha val="90000"/>
            <a:hueOff val="0"/>
            <a:satOff val="0"/>
            <a:lumOff val="0"/>
            <a:alphaOff val="0"/>
          </a:schemeClr>
        </a:solidFill>
        <a:ln w="34925" cap="flat" cmpd="sng" algn="in">
          <a:solidFill>
            <a:schemeClr val="accent4">
              <a:hueOff val="2058647"/>
              <a:satOff val="7792"/>
              <a:lumOff val="-504"/>
              <a:alphaOff val="0"/>
            </a:schemeClr>
          </a:solidFill>
          <a:prstDash val="solid"/>
        </a:ln>
        <a:effectLst/>
      </dsp:spPr>
      <dsp:style>
        <a:lnRef idx="2">
          <a:scrgbClr r="0" g="0" b="0"/>
        </a:lnRef>
        <a:fillRef idx="1">
          <a:scrgbClr r="0" g="0" b="0"/>
        </a:fillRef>
        <a:effectRef idx="0">
          <a:scrgbClr r="0" g="0" b="0"/>
        </a:effectRef>
        <a:fontRef idx="minor"/>
      </dsp:style>
    </dsp:sp>
    <dsp:sp modelId="{9498CB1D-690A-4101-AC90-8FE738B971B4}">
      <dsp:nvSpPr>
        <dsp:cNvPr id="0" name=""/>
        <dsp:cNvSpPr/>
      </dsp:nvSpPr>
      <dsp:spPr>
        <a:xfrm>
          <a:off x="325219" y="1684323"/>
          <a:ext cx="4553068" cy="354240"/>
        </a:xfrm>
        <a:prstGeom prst="roundRect">
          <a:avLst/>
        </a:prstGeom>
        <a:solidFill>
          <a:schemeClr val="accent4">
            <a:hueOff val="2058647"/>
            <a:satOff val="7792"/>
            <a:lumOff val="-504"/>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2095" tIns="0" rIns="172095" bIns="0" numCol="1" spcCol="1270" anchor="ctr" anchorCtr="0">
          <a:noAutofit/>
        </a:bodyPr>
        <a:lstStyle/>
        <a:p>
          <a:pPr marL="0" lvl="0" indent="0" algn="l" defTabSz="533400">
            <a:lnSpc>
              <a:spcPct val="90000"/>
            </a:lnSpc>
            <a:spcBef>
              <a:spcPct val="0"/>
            </a:spcBef>
            <a:spcAft>
              <a:spcPct val="35000"/>
            </a:spcAft>
            <a:buNone/>
          </a:pPr>
          <a:r>
            <a:rPr lang="fr-FR" sz="1200" b="1" kern="1200" dirty="0">
              <a:latin typeface="Montserrat" panose="00000500000000000000" pitchFamily="2" charset="0"/>
              <a:cs typeface="Calibri" panose="020F0502020204030204" pitchFamily="34" charset="0"/>
            </a:rPr>
            <a:t>ASSISTANT DÉVELOPPEMENT COMMERCIAL</a:t>
          </a:r>
        </a:p>
      </dsp:txBody>
      <dsp:txXfrm>
        <a:off x="342512" y="1701616"/>
        <a:ext cx="4518482" cy="319654"/>
      </dsp:txXfrm>
    </dsp:sp>
    <dsp:sp modelId="{4EF1F698-6333-4364-9A71-A31C746206E3}">
      <dsp:nvSpPr>
        <dsp:cNvPr id="0" name=""/>
        <dsp:cNvSpPr/>
      </dsp:nvSpPr>
      <dsp:spPr>
        <a:xfrm>
          <a:off x="0" y="2405763"/>
          <a:ext cx="6504384" cy="302400"/>
        </a:xfrm>
        <a:prstGeom prst="rect">
          <a:avLst/>
        </a:prstGeom>
        <a:solidFill>
          <a:schemeClr val="lt1">
            <a:alpha val="90000"/>
            <a:hueOff val="0"/>
            <a:satOff val="0"/>
            <a:lumOff val="0"/>
            <a:alphaOff val="0"/>
          </a:schemeClr>
        </a:solidFill>
        <a:ln w="34925" cap="flat" cmpd="sng" algn="in">
          <a:solidFill>
            <a:schemeClr val="accent4">
              <a:hueOff val="2744863"/>
              <a:satOff val="10390"/>
              <a:lumOff val="-673"/>
              <a:alphaOff val="0"/>
            </a:schemeClr>
          </a:solidFill>
          <a:prstDash val="solid"/>
        </a:ln>
        <a:effectLst/>
      </dsp:spPr>
      <dsp:style>
        <a:lnRef idx="2">
          <a:scrgbClr r="0" g="0" b="0"/>
        </a:lnRef>
        <a:fillRef idx="1">
          <a:scrgbClr r="0" g="0" b="0"/>
        </a:fillRef>
        <a:effectRef idx="0">
          <a:scrgbClr r="0" g="0" b="0"/>
        </a:effectRef>
        <a:fontRef idx="minor"/>
      </dsp:style>
    </dsp:sp>
    <dsp:sp modelId="{A8B0F689-87EB-4793-A7C9-E38114484435}">
      <dsp:nvSpPr>
        <dsp:cNvPr id="0" name=""/>
        <dsp:cNvSpPr/>
      </dsp:nvSpPr>
      <dsp:spPr>
        <a:xfrm>
          <a:off x="325219" y="2228643"/>
          <a:ext cx="4553068" cy="354240"/>
        </a:xfrm>
        <a:prstGeom prst="roundRect">
          <a:avLst/>
        </a:prstGeom>
        <a:solidFill>
          <a:schemeClr val="accent4">
            <a:hueOff val="2744863"/>
            <a:satOff val="10390"/>
            <a:lumOff val="-673"/>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2095" tIns="0" rIns="172095" bIns="0" numCol="1" spcCol="1270" anchor="ctr" anchorCtr="0">
          <a:noAutofit/>
        </a:bodyPr>
        <a:lstStyle/>
        <a:p>
          <a:pPr marL="0" lvl="0" indent="0" algn="l" defTabSz="533400">
            <a:lnSpc>
              <a:spcPct val="90000"/>
            </a:lnSpc>
            <a:spcBef>
              <a:spcPct val="0"/>
            </a:spcBef>
            <a:spcAft>
              <a:spcPct val="35000"/>
            </a:spcAft>
            <a:buNone/>
          </a:pPr>
          <a:r>
            <a:rPr lang="fr-FR" sz="1200" b="1" kern="1200" dirty="0">
              <a:latin typeface="Montserrat" panose="00000500000000000000" pitchFamily="2" charset="0"/>
              <a:cs typeface="Calibri" panose="020F0502020204030204" pitchFamily="34" charset="0"/>
            </a:rPr>
            <a:t>ASSISTANT CHEF DES VENTES</a:t>
          </a:r>
        </a:p>
      </dsp:txBody>
      <dsp:txXfrm>
        <a:off x="342512" y="2245936"/>
        <a:ext cx="4518482" cy="319654"/>
      </dsp:txXfrm>
    </dsp:sp>
    <dsp:sp modelId="{54166CE0-26F6-4064-8873-C29A255C0E73}">
      <dsp:nvSpPr>
        <dsp:cNvPr id="0" name=""/>
        <dsp:cNvSpPr/>
      </dsp:nvSpPr>
      <dsp:spPr>
        <a:xfrm>
          <a:off x="0" y="2950083"/>
          <a:ext cx="6504384" cy="302400"/>
        </a:xfrm>
        <a:prstGeom prst="rect">
          <a:avLst/>
        </a:prstGeom>
        <a:solidFill>
          <a:schemeClr val="lt1">
            <a:alpha val="90000"/>
            <a:hueOff val="0"/>
            <a:satOff val="0"/>
            <a:lumOff val="0"/>
            <a:alphaOff val="0"/>
          </a:schemeClr>
        </a:solidFill>
        <a:ln w="34925" cap="flat" cmpd="sng" algn="in">
          <a:solidFill>
            <a:schemeClr val="accent4">
              <a:hueOff val="3431078"/>
              <a:satOff val="12987"/>
              <a:lumOff val="-841"/>
              <a:alphaOff val="0"/>
            </a:schemeClr>
          </a:solidFill>
          <a:prstDash val="solid"/>
        </a:ln>
        <a:effectLst/>
      </dsp:spPr>
      <dsp:style>
        <a:lnRef idx="2">
          <a:scrgbClr r="0" g="0" b="0"/>
        </a:lnRef>
        <a:fillRef idx="1">
          <a:scrgbClr r="0" g="0" b="0"/>
        </a:fillRef>
        <a:effectRef idx="0">
          <a:scrgbClr r="0" g="0" b="0"/>
        </a:effectRef>
        <a:fontRef idx="minor"/>
      </dsp:style>
    </dsp:sp>
    <dsp:sp modelId="{8E98F358-A67A-431C-BFC2-ED2EFB4E7634}">
      <dsp:nvSpPr>
        <dsp:cNvPr id="0" name=""/>
        <dsp:cNvSpPr/>
      </dsp:nvSpPr>
      <dsp:spPr>
        <a:xfrm>
          <a:off x="325219" y="2772963"/>
          <a:ext cx="4553068" cy="354240"/>
        </a:xfrm>
        <a:prstGeom prst="roundRect">
          <a:avLst/>
        </a:prstGeom>
        <a:solidFill>
          <a:schemeClr val="accent4">
            <a:hueOff val="3431078"/>
            <a:satOff val="12987"/>
            <a:lumOff val="-841"/>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2095" tIns="0" rIns="172095" bIns="0" numCol="1" spcCol="1270" anchor="ctr" anchorCtr="0">
          <a:noAutofit/>
        </a:bodyPr>
        <a:lstStyle/>
        <a:p>
          <a:pPr marL="0" lvl="0" indent="0" algn="l" defTabSz="533400">
            <a:lnSpc>
              <a:spcPct val="90000"/>
            </a:lnSpc>
            <a:spcBef>
              <a:spcPct val="0"/>
            </a:spcBef>
            <a:spcAft>
              <a:spcPct val="35000"/>
            </a:spcAft>
            <a:buNone/>
          </a:pPr>
          <a:r>
            <a:rPr lang="fr-FR" sz="1200" b="1" kern="1200" dirty="0">
              <a:latin typeface="Montserrat" panose="00000500000000000000" pitchFamily="2" charset="0"/>
              <a:cs typeface="Calibri" panose="020F0502020204030204" pitchFamily="34" charset="0"/>
            </a:rPr>
            <a:t>ASSISTANT MARKETING</a:t>
          </a:r>
        </a:p>
      </dsp:txBody>
      <dsp:txXfrm>
        <a:off x="342512" y="2790256"/>
        <a:ext cx="4518482" cy="319654"/>
      </dsp:txXfrm>
    </dsp:sp>
    <dsp:sp modelId="{86A23351-E6FF-4BC4-8773-7C39F08CBC32}">
      <dsp:nvSpPr>
        <dsp:cNvPr id="0" name=""/>
        <dsp:cNvSpPr/>
      </dsp:nvSpPr>
      <dsp:spPr>
        <a:xfrm>
          <a:off x="0" y="3494403"/>
          <a:ext cx="6504384" cy="302400"/>
        </a:xfrm>
        <a:prstGeom prst="rect">
          <a:avLst/>
        </a:prstGeom>
        <a:solidFill>
          <a:schemeClr val="lt1">
            <a:alpha val="90000"/>
            <a:hueOff val="0"/>
            <a:satOff val="0"/>
            <a:lumOff val="0"/>
            <a:alphaOff val="0"/>
          </a:schemeClr>
        </a:solidFill>
        <a:ln w="34925" cap="flat" cmpd="sng" algn="in">
          <a:solidFill>
            <a:schemeClr val="accent4">
              <a:hueOff val="4117294"/>
              <a:satOff val="15585"/>
              <a:lumOff val="-1009"/>
              <a:alphaOff val="0"/>
            </a:schemeClr>
          </a:solidFill>
          <a:prstDash val="solid"/>
        </a:ln>
        <a:effectLst/>
      </dsp:spPr>
      <dsp:style>
        <a:lnRef idx="2">
          <a:scrgbClr r="0" g="0" b="0"/>
        </a:lnRef>
        <a:fillRef idx="1">
          <a:scrgbClr r="0" g="0" b="0"/>
        </a:fillRef>
        <a:effectRef idx="0">
          <a:scrgbClr r="0" g="0" b="0"/>
        </a:effectRef>
        <a:fontRef idx="minor"/>
      </dsp:style>
    </dsp:sp>
    <dsp:sp modelId="{9D2A28DF-BDA0-4357-B9B6-068B2545C34E}">
      <dsp:nvSpPr>
        <dsp:cNvPr id="0" name=""/>
        <dsp:cNvSpPr/>
      </dsp:nvSpPr>
      <dsp:spPr>
        <a:xfrm>
          <a:off x="325219" y="3317283"/>
          <a:ext cx="4553068" cy="354240"/>
        </a:xfrm>
        <a:prstGeom prst="roundRect">
          <a:avLst/>
        </a:prstGeom>
        <a:solidFill>
          <a:schemeClr val="accent4">
            <a:hueOff val="4117294"/>
            <a:satOff val="15585"/>
            <a:lumOff val="-1009"/>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2095" tIns="0" rIns="172095" bIns="0" numCol="1" spcCol="1270" anchor="ctr" anchorCtr="0">
          <a:noAutofit/>
        </a:bodyPr>
        <a:lstStyle/>
        <a:p>
          <a:pPr marL="0" lvl="0" indent="0" algn="l" defTabSz="533400">
            <a:lnSpc>
              <a:spcPct val="90000"/>
            </a:lnSpc>
            <a:spcBef>
              <a:spcPct val="0"/>
            </a:spcBef>
            <a:spcAft>
              <a:spcPct val="35000"/>
            </a:spcAft>
            <a:buNone/>
          </a:pPr>
          <a:r>
            <a:rPr lang="fr-FR" sz="1200" b="1" i="0" u="none" kern="1200" dirty="0">
              <a:latin typeface="Montserrat" panose="00000500000000000000" pitchFamily="2" charset="0"/>
              <a:cs typeface="Calibri" panose="020F0502020204030204" pitchFamily="34" charset="0"/>
            </a:rPr>
            <a:t>CHARGÉ DE PROJET</a:t>
          </a:r>
          <a:endParaRPr lang="fr-FR" sz="1200" b="1" kern="1200" dirty="0">
            <a:latin typeface="Montserrat" panose="00000500000000000000" pitchFamily="2" charset="0"/>
            <a:cs typeface="Calibri" panose="020F0502020204030204" pitchFamily="34" charset="0"/>
          </a:endParaRPr>
        </a:p>
      </dsp:txBody>
      <dsp:txXfrm>
        <a:off x="342512" y="3334576"/>
        <a:ext cx="4518482" cy="319654"/>
      </dsp:txXfrm>
    </dsp:sp>
    <dsp:sp modelId="{251F60F6-85AC-4375-AB7A-7586E36D28A9}">
      <dsp:nvSpPr>
        <dsp:cNvPr id="0" name=""/>
        <dsp:cNvSpPr/>
      </dsp:nvSpPr>
      <dsp:spPr>
        <a:xfrm>
          <a:off x="0" y="4038723"/>
          <a:ext cx="6504384" cy="302400"/>
        </a:xfrm>
        <a:prstGeom prst="rect">
          <a:avLst/>
        </a:prstGeom>
        <a:solidFill>
          <a:schemeClr val="lt1">
            <a:alpha val="90000"/>
            <a:hueOff val="0"/>
            <a:satOff val="0"/>
            <a:lumOff val="0"/>
            <a:alphaOff val="0"/>
          </a:schemeClr>
        </a:solidFill>
        <a:ln w="34925" cap="flat" cmpd="sng" algn="in">
          <a:solidFill>
            <a:schemeClr val="accent4">
              <a:hueOff val="4803510"/>
              <a:satOff val="18182"/>
              <a:lumOff val="-1177"/>
              <a:alphaOff val="0"/>
            </a:schemeClr>
          </a:solidFill>
          <a:prstDash val="solid"/>
        </a:ln>
        <a:effectLst/>
      </dsp:spPr>
      <dsp:style>
        <a:lnRef idx="2">
          <a:scrgbClr r="0" g="0" b="0"/>
        </a:lnRef>
        <a:fillRef idx="1">
          <a:scrgbClr r="0" g="0" b="0"/>
        </a:fillRef>
        <a:effectRef idx="0">
          <a:scrgbClr r="0" g="0" b="0"/>
        </a:effectRef>
        <a:fontRef idx="minor"/>
      </dsp:style>
    </dsp:sp>
    <dsp:sp modelId="{D6F19DC6-7A84-4224-88C0-4BB67D0FB04B}">
      <dsp:nvSpPr>
        <dsp:cNvPr id="0" name=""/>
        <dsp:cNvSpPr/>
      </dsp:nvSpPr>
      <dsp:spPr>
        <a:xfrm>
          <a:off x="325219" y="3861604"/>
          <a:ext cx="4553068" cy="354240"/>
        </a:xfrm>
        <a:prstGeom prst="roundRect">
          <a:avLst/>
        </a:prstGeom>
        <a:solidFill>
          <a:schemeClr val="accent4">
            <a:hueOff val="4803510"/>
            <a:satOff val="18182"/>
            <a:lumOff val="-1177"/>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2095" tIns="0" rIns="172095" bIns="0" numCol="1" spcCol="1270" anchor="ctr" anchorCtr="0">
          <a:noAutofit/>
        </a:bodyPr>
        <a:lstStyle/>
        <a:p>
          <a:pPr marL="0" lvl="0" indent="0" algn="l" defTabSz="533400">
            <a:lnSpc>
              <a:spcPct val="90000"/>
            </a:lnSpc>
            <a:spcBef>
              <a:spcPct val="0"/>
            </a:spcBef>
            <a:spcAft>
              <a:spcPct val="35000"/>
            </a:spcAft>
            <a:buNone/>
          </a:pPr>
          <a:r>
            <a:rPr lang="fr-FR" sz="1200" b="1" i="0" u="none" kern="1200" dirty="0">
              <a:latin typeface="Montserrat" panose="00000500000000000000" pitchFamily="2" charset="0"/>
              <a:cs typeface="Calibri" panose="020F0502020204030204" pitchFamily="34" charset="0"/>
            </a:rPr>
            <a:t>CHARGÉ DE PROJETS MARKETING</a:t>
          </a:r>
          <a:endParaRPr lang="fr-FR" sz="1200" b="1" kern="1200" dirty="0">
            <a:latin typeface="Montserrat" panose="00000500000000000000" pitchFamily="2" charset="0"/>
            <a:cs typeface="Calibri" panose="020F0502020204030204" pitchFamily="34" charset="0"/>
          </a:endParaRPr>
        </a:p>
      </dsp:txBody>
      <dsp:txXfrm>
        <a:off x="342512" y="3878897"/>
        <a:ext cx="4518482" cy="31965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EEF1D3-28C4-4EE8-AF58-89BA830E73BE}">
      <dsp:nvSpPr>
        <dsp:cNvPr id="0" name=""/>
        <dsp:cNvSpPr/>
      </dsp:nvSpPr>
      <dsp:spPr>
        <a:xfrm>
          <a:off x="768436" y="193"/>
          <a:ext cx="1367766" cy="1367766"/>
        </a:xfrm>
        <a:prstGeom prst="ellipse">
          <a:avLst/>
        </a:prstGeom>
        <a:solidFill>
          <a:schemeClr val="accent4">
            <a:alpha val="50000"/>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5273" tIns="13970" rIns="75273" bIns="13970" numCol="1" spcCol="1270" anchor="ctr" anchorCtr="0">
          <a:noAutofit/>
        </a:bodyPr>
        <a:lstStyle/>
        <a:p>
          <a:pPr marL="0" lvl="0" indent="0" algn="ctr" defTabSz="488950" rtl="0">
            <a:lnSpc>
              <a:spcPct val="90000"/>
            </a:lnSpc>
            <a:spcBef>
              <a:spcPct val="0"/>
            </a:spcBef>
            <a:spcAft>
              <a:spcPct val="35000"/>
            </a:spcAft>
            <a:buNone/>
          </a:pPr>
          <a:r>
            <a:rPr lang="fr-FR" sz="1100" b="1" kern="1200" dirty="0">
              <a:latin typeface="Calibri" panose="020F0502020204030204" pitchFamily="34" charset="0"/>
              <a:cs typeface="Calibri" panose="020F0502020204030204" pitchFamily="34" charset="0"/>
            </a:rPr>
            <a:t>Bloc 1</a:t>
          </a:r>
          <a:endParaRPr lang="fr-FR" sz="1100" kern="1200" dirty="0">
            <a:latin typeface="Calibri" panose="020F0502020204030204" pitchFamily="34" charset="0"/>
            <a:cs typeface="Calibri" panose="020F0502020204030204" pitchFamily="34" charset="0"/>
          </a:endParaRPr>
        </a:p>
      </dsp:txBody>
      <dsp:txXfrm>
        <a:off x="968741" y="200498"/>
        <a:ext cx="967156" cy="967156"/>
      </dsp:txXfrm>
    </dsp:sp>
    <dsp:sp modelId="{4A14D715-B8B3-4CEB-A320-C8DBFD37A26B}">
      <dsp:nvSpPr>
        <dsp:cNvPr id="0" name=""/>
        <dsp:cNvSpPr/>
      </dsp:nvSpPr>
      <dsp:spPr>
        <a:xfrm>
          <a:off x="1862649" y="193"/>
          <a:ext cx="1367766" cy="1367766"/>
        </a:xfrm>
        <a:prstGeom prst="ellipse">
          <a:avLst/>
        </a:prstGeom>
        <a:solidFill>
          <a:schemeClr val="accent4">
            <a:alpha val="50000"/>
            <a:hueOff val="2401755"/>
            <a:satOff val="9091"/>
            <a:lumOff val="-588"/>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5273" tIns="13970" rIns="75273" bIns="13970" numCol="1" spcCol="1270" anchor="ctr" anchorCtr="0">
          <a:noAutofit/>
        </a:bodyPr>
        <a:lstStyle/>
        <a:p>
          <a:pPr marL="114300" lvl="0" indent="-114300" algn="ctr" defTabSz="488950">
            <a:lnSpc>
              <a:spcPct val="100000"/>
            </a:lnSpc>
            <a:spcBef>
              <a:spcPct val="0"/>
            </a:spcBef>
            <a:spcAft>
              <a:spcPct val="35000"/>
            </a:spcAft>
            <a:buFont typeface="Arial" panose="020B0604020202020204" pitchFamily="34" charset="0"/>
            <a:buNone/>
          </a:pPr>
          <a:r>
            <a:rPr lang="fr-FR" sz="1100" b="1" kern="1200" dirty="0">
              <a:latin typeface="Calibri" panose="020F0502020204030204" pitchFamily="34" charset="0"/>
              <a:cs typeface="Calibri" panose="020F0502020204030204" pitchFamily="34" charset="0"/>
            </a:rPr>
            <a:t>Bloc 2</a:t>
          </a:r>
        </a:p>
      </dsp:txBody>
      <dsp:txXfrm>
        <a:off x="2062954" y="200498"/>
        <a:ext cx="967156" cy="967156"/>
      </dsp:txXfrm>
    </dsp:sp>
    <dsp:sp modelId="{AB70A88A-C4FB-4FB8-BC00-DB383C0D538D}">
      <dsp:nvSpPr>
        <dsp:cNvPr id="0" name=""/>
        <dsp:cNvSpPr/>
      </dsp:nvSpPr>
      <dsp:spPr>
        <a:xfrm>
          <a:off x="2956863" y="193"/>
          <a:ext cx="1367766" cy="1367766"/>
        </a:xfrm>
        <a:prstGeom prst="ellipse">
          <a:avLst/>
        </a:prstGeom>
        <a:solidFill>
          <a:schemeClr val="accent4">
            <a:alpha val="50000"/>
            <a:hueOff val="4803510"/>
            <a:satOff val="18182"/>
            <a:lumOff val="-1177"/>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5273" tIns="13970" rIns="75273" bIns="13970" numCol="1" spcCol="1270" anchor="ctr" anchorCtr="0">
          <a:noAutofit/>
        </a:bodyPr>
        <a:lstStyle/>
        <a:p>
          <a:pPr marL="0" lvl="0" indent="268288" algn="l" defTabSz="488950">
            <a:lnSpc>
              <a:spcPct val="100000"/>
            </a:lnSpc>
            <a:spcBef>
              <a:spcPct val="0"/>
            </a:spcBef>
            <a:spcAft>
              <a:spcPct val="35000"/>
            </a:spcAft>
            <a:buFont typeface="Wingdings" pitchFamily="2" charset="2"/>
            <a:buNone/>
          </a:pPr>
          <a:r>
            <a:rPr lang="fr-FR" sz="1100" b="1" kern="1200" dirty="0">
              <a:latin typeface="Calibri" panose="020F0502020204030204" pitchFamily="34" charset="0"/>
              <a:cs typeface="Calibri" panose="020F0502020204030204" pitchFamily="34" charset="0"/>
            </a:rPr>
            <a:t>Bloc 3</a:t>
          </a:r>
        </a:p>
      </dsp:txBody>
      <dsp:txXfrm>
        <a:off x="3157168" y="200498"/>
        <a:ext cx="967156" cy="9671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332B57-621B-41F3-8101-F43BBD723204}">
      <dsp:nvSpPr>
        <dsp:cNvPr id="0" name=""/>
        <dsp:cNvSpPr/>
      </dsp:nvSpPr>
      <dsp:spPr>
        <a:xfrm>
          <a:off x="0" y="362059"/>
          <a:ext cx="6480720" cy="352800"/>
        </a:xfrm>
        <a:prstGeom prst="rect">
          <a:avLst/>
        </a:prstGeom>
        <a:solidFill>
          <a:schemeClr val="lt1">
            <a:alpha val="90000"/>
            <a:hueOff val="0"/>
            <a:satOff val="0"/>
            <a:lumOff val="0"/>
            <a:alphaOff val="0"/>
          </a:schemeClr>
        </a:solidFill>
        <a:ln w="34925" cap="flat" cmpd="sng" algn="in">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17F64E4-4F62-46F9-A60F-1922DA2B9A1E}">
      <dsp:nvSpPr>
        <dsp:cNvPr id="0" name=""/>
        <dsp:cNvSpPr/>
      </dsp:nvSpPr>
      <dsp:spPr>
        <a:xfrm>
          <a:off x="324036" y="155419"/>
          <a:ext cx="4536504" cy="413280"/>
        </a:xfrm>
        <a:prstGeom prst="roundRect">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69" tIns="0" rIns="171469" bIns="0" numCol="1" spcCol="1270" anchor="ctr" anchorCtr="0">
          <a:noAutofit/>
        </a:bodyPr>
        <a:lstStyle/>
        <a:p>
          <a:pPr marL="0" lvl="0" indent="0" algn="l" defTabSz="533400">
            <a:lnSpc>
              <a:spcPct val="90000"/>
            </a:lnSpc>
            <a:spcBef>
              <a:spcPct val="0"/>
            </a:spcBef>
            <a:spcAft>
              <a:spcPct val="35000"/>
            </a:spcAft>
            <a:buNone/>
          </a:pPr>
          <a:r>
            <a:rPr lang="fr-FR" sz="1200" b="1" i="0" kern="1200" dirty="0">
              <a:latin typeface="Montserrat" panose="00000500000000000000" pitchFamily="2" charset="0"/>
              <a:cs typeface="Calibri" panose="020F0502020204030204" pitchFamily="34" charset="0"/>
            </a:rPr>
            <a:t>RESPONSABLE DE LA STRATÉGIE COMMERCIALE</a:t>
          </a:r>
          <a:endParaRPr lang="fr-FR" sz="1200" b="1" kern="1200" dirty="0">
            <a:latin typeface="Montserrat" panose="00000500000000000000" pitchFamily="2" charset="0"/>
            <a:cs typeface="Calibri" panose="020F0502020204030204" pitchFamily="34" charset="0"/>
          </a:endParaRPr>
        </a:p>
      </dsp:txBody>
      <dsp:txXfrm>
        <a:off x="344211" y="175594"/>
        <a:ext cx="4496154" cy="372930"/>
      </dsp:txXfrm>
    </dsp:sp>
    <dsp:sp modelId="{86D3CB36-9F9D-4D73-ACF9-C8D92A7331A0}">
      <dsp:nvSpPr>
        <dsp:cNvPr id="0" name=""/>
        <dsp:cNvSpPr/>
      </dsp:nvSpPr>
      <dsp:spPr>
        <a:xfrm>
          <a:off x="0" y="997100"/>
          <a:ext cx="6480720" cy="352800"/>
        </a:xfrm>
        <a:prstGeom prst="rect">
          <a:avLst/>
        </a:prstGeom>
        <a:solidFill>
          <a:schemeClr val="lt1">
            <a:alpha val="90000"/>
            <a:hueOff val="0"/>
            <a:satOff val="0"/>
            <a:lumOff val="0"/>
            <a:alphaOff val="0"/>
          </a:schemeClr>
        </a:solidFill>
        <a:ln w="34925" cap="flat" cmpd="sng" algn="in">
          <a:solidFill>
            <a:schemeClr val="accent4">
              <a:hueOff val="800585"/>
              <a:satOff val="3030"/>
              <a:lumOff val="-196"/>
              <a:alphaOff val="0"/>
            </a:schemeClr>
          </a:solidFill>
          <a:prstDash val="solid"/>
        </a:ln>
        <a:effectLst/>
      </dsp:spPr>
      <dsp:style>
        <a:lnRef idx="2">
          <a:scrgbClr r="0" g="0" b="0"/>
        </a:lnRef>
        <a:fillRef idx="1">
          <a:scrgbClr r="0" g="0" b="0"/>
        </a:fillRef>
        <a:effectRef idx="0">
          <a:scrgbClr r="0" g="0" b="0"/>
        </a:effectRef>
        <a:fontRef idx="minor"/>
      </dsp:style>
    </dsp:sp>
    <dsp:sp modelId="{DAB2C80E-8C3F-4728-80AB-CE76EE8D5B16}">
      <dsp:nvSpPr>
        <dsp:cNvPr id="0" name=""/>
        <dsp:cNvSpPr/>
      </dsp:nvSpPr>
      <dsp:spPr>
        <a:xfrm>
          <a:off x="324036" y="790459"/>
          <a:ext cx="4536504" cy="413280"/>
        </a:xfrm>
        <a:prstGeom prst="roundRect">
          <a:avLst/>
        </a:prstGeom>
        <a:solidFill>
          <a:schemeClr val="accent4">
            <a:hueOff val="800585"/>
            <a:satOff val="3030"/>
            <a:lumOff val="-196"/>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69" tIns="0" rIns="171469" bIns="0" numCol="1" spcCol="1270" anchor="ctr" anchorCtr="0">
          <a:noAutofit/>
        </a:bodyPr>
        <a:lstStyle/>
        <a:p>
          <a:pPr marL="0" lvl="0" indent="0" algn="l" defTabSz="533400">
            <a:lnSpc>
              <a:spcPct val="90000"/>
            </a:lnSpc>
            <a:spcBef>
              <a:spcPct val="0"/>
            </a:spcBef>
            <a:spcAft>
              <a:spcPct val="35000"/>
            </a:spcAft>
            <a:buNone/>
          </a:pPr>
          <a:r>
            <a:rPr lang="fr-FR" sz="1200" b="1" kern="1200" dirty="0">
              <a:latin typeface="Montserrat" panose="00000500000000000000" pitchFamily="2" charset="0"/>
              <a:cs typeface="Calibri" panose="020F0502020204030204" pitchFamily="34" charset="0"/>
            </a:rPr>
            <a:t>RESPONSABLE DU DÉVELOPPEMENT COMMERCIAL</a:t>
          </a:r>
        </a:p>
      </dsp:txBody>
      <dsp:txXfrm>
        <a:off x="344211" y="810634"/>
        <a:ext cx="4496154" cy="372930"/>
      </dsp:txXfrm>
    </dsp:sp>
    <dsp:sp modelId="{1D284894-F004-495C-B04C-8723B429EB49}">
      <dsp:nvSpPr>
        <dsp:cNvPr id="0" name=""/>
        <dsp:cNvSpPr/>
      </dsp:nvSpPr>
      <dsp:spPr>
        <a:xfrm>
          <a:off x="0" y="1632140"/>
          <a:ext cx="6480720" cy="352800"/>
        </a:xfrm>
        <a:prstGeom prst="rect">
          <a:avLst/>
        </a:prstGeom>
        <a:solidFill>
          <a:schemeClr val="lt1">
            <a:alpha val="90000"/>
            <a:hueOff val="0"/>
            <a:satOff val="0"/>
            <a:lumOff val="0"/>
            <a:alphaOff val="0"/>
          </a:schemeClr>
        </a:solidFill>
        <a:ln w="34925" cap="flat" cmpd="sng" algn="in">
          <a:solidFill>
            <a:schemeClr val="accent4">
              <a:hueOff val="1601170"/>
              <a:satOff val="6061"/>
              <a:lumOff val="-392"/>
              <a:alphaOff val="0"/>
            </a:schemeClr>
          </a:solidFill>
          <a:prstDash val="solid"/>
        </a:ln>
        <a:effectLst/>
      </dsp:spPr>
      <dsp:style>
        <a:lnRef idx="2">
          <a:scrgbClr r="0" g="0" b="0"/>
        </a:lnRef>
        <a:fillRef idx="1">
          <a:scrgbClr r="0" g="0" b="0"/>
        </a:fillRef>
        <a:effectRef idx="0">
          <a:scrgbClr r="0" g="0" b="0"/>
        </a:effectRef>
        <a:fontRef idx="minor"/>
      </dsp:style>
    </dsp:sp>
    <dsp:sp modelId="{39850998-721A-444D-AD09-7FC044BF4FDD}">
      <dsp:nvSpPr>
        <dsp:cNvPr id="0" name=""/>
        <dsp:cNvSpPr/>
      </dsp:nvSpPr>
      <dsp:spPr>
        <a:xfrm>
          <a:off x="324036" y="1425500"/>
          <a:ext cx="4536504" cy="413280"/>
        </a:xfrm>
        <a:prstGeom prst="roundRect">
          <a:avLst/>
        </a:prstGeom>
        <a:solidFill>
          <a:schemeClr val="accent4">
            <a:hueOff val="1601170"/>
            <a:satOff val="6061"/>
            <a:lumOff val="-392"/>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69" tIns="0" rIns="171469" bIns="0" numCol="1" spcCol="1270" anchor="ctr" anchorCtr="0">
          <a:noAutofit/>
        </a:bodyPr>
        <a:lstStyle/>
        <a:p>
          <a:pPr marL="0" lvl="0" indent="0" algn="l" defTabSz="533400">
            <a:lnSpc>
              <a:spcPct val="90000"/>
            </a:lnSpc>
            <a:spcBef>
              <a:spcPct val="0"/>
            </a:spcBef>
            <a:spcAft>
              <a:spcPct val="35000"/>
            </a:spcAft>
            <a:buNone/>
          </a:pPr>
          <a:r>
            <a:rPr lang="fr-FR" sz="1200" b="1" kern="1200" dirty="0">
              <a:latin typeface="Montserrat" panose="00000500000000000000" pitchFamily="2" charset="0"/>
              <a:cs typeface="Calibri" panose="020F0502020204030204" pitchFamily="34" charset="0"/>
            </a:rPr>
            <a:t>BUSINESS DEVELOPER</a:t>
          </a:r>
        </a:p>
      </dsp:txBody>
      <dsp:txXfrm>
        <a:off x="344211" y="1445675"/>
        <a:ext cx="4496154" cy="372930"/>
      </dsp:txXfrm>
    </dsp:sp>
    <dsp:sp modelId="{70CFFF55-0F9A-47E2-B357-FEB011D617DF}">
      <dsp:nvSpPr>
        <dsp:cNvPr id="0" name=""/>
        <dsp:cNvSpPr/>
      </dsp:nvSpPr>
      <dsp:spPr>
        <a:xfrm>
          <a:off x="0" y="2267180"/>
          <a:ext cx="6480720" cy="352800"/>
        </a:xfrm>
        <a:prstGeom prst="rect">
          <a:avLst/>
        </a:prstGeom>
        <a:solidFill>
          <a:schemeClr val="lt1">
            <a:alpha val="90000"/>
            <a:hueOff val="0"/>
            <a:satOff val="0"/>
            <a:lumOff val="0"/>
            <a:alphaOff val="0"/>
          </a:schemeClr>
        </a:solidFill>
        <a:ln w="34925" cap="flat" cmpd="sng" algn="in">
          <a:solidFill>
            <a:schemeClr val="accent4">
              <a:hueOff val="2401755"/>
              <a:satOff val="9091"/>
              <a:lumOff val="-588"/>
              <a:alphaOff val="0"/>
            </a:schemeClr>
          </a:solidFill>
          <a:prstDash val="solid"/>
        </a:ln>
        <a:effectLst/>
      </dsp:spPr>
      <dsp:style>
        <a:lnRef idx="2">
          <a:scrgbClr r="0" g="0" b="0"/>
        </a:lnRef>
        <a:fillRef idx="1">
          <a:scrgbClr r="0" g="0" b="0"/>
        </a:fillRef>
        <a:effectRef idx="0">
          <a:scrgbClr r="0" g="0" b="0"/>
        </a:effectRef>
        <a:fontRef idx="minor"/>
      </dsp:style>
    </dsp:sp>
    <dsp:sp modelId="{4951E7C7-7903-4ABF-B66F-ACDD4BA59992}">
      <dsp:nvSpPr>
        <dsp:cNvPr id="0" name=""/>
        <dsp:cNvSpPr/>
      </dsp:nvSpPr>
      <dsp:spPr>
        <a:xfrm>
          <a:off x="324036" y="2060540"/>
          <a:ext cx="4536504" cy="413280"/>
        </a:xfrm>
        <a:prstGeom prst="roundRect">
          <a:avLst/>
        </a:prstGeom>
        <a:solidFill>
          <a:schemeClr val="accent4">
            <a:hueOff val="2401755"/>
            <a:satOff val="9091"/>
            <a:lumOff val="-588"/>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69" tIns="0" rIns="171469" bIns="0" numCol="1" spcCol="1270" anchor="ctr" anchorCtr="0">
          <a:noAutofit/>
        </a:bodyPr>
        <a:lstStyle/>
        <a:p>
          <a:pPr marL="0" lvl="0" indent="0" algn="l" defTabSz="533400">
            <a:lnSpc>
              <a:spcPct val="90000"/>
            </a:lnSpc>
            <a:spcBef>
              <a:spcPct val="0"/>
            </a:spcBef>
            <a:spcAft>
              <a:spcPct val="35000"/>
            </a:spcAft>
            <a:buNone/>
          </a:pPr>
          <a:r>
            <a:rPr lang="fr-FR" sz="1200" b="1" kern="1200" dirty="0">
              <a:latin typeface="Montserrat" panose="00000500000000000000" pitchFamily="2" charset="0"/>
              <a:cs typeface="Calibri" panose="020F0502020204030204" pitchFamily="34" charset="0"/>
            </a:rPr>
            <a:t>RESPONSABLE COMMERCIAL</a:t>
          </a:r>
        </a:p>
      </dsp:txBody>
      <dsp:txXfrm>
        <a:off x="344211" y="2080715"/>
        <a:ext cx="4496154" cy="372930"/>
      </dsp:txXfrm>
    </dsp:sp>
    <dsp:sp modelId="{47156B4E-8CC5-4D6E-B62B-1DA98D73865F}">
      <dsp:nvSpPr>
        <dsp:cNvPr id="0" name=""/>
        <dsp:cNvSpPr/>
      </dsp:nvSpPr>
      <dsp:spPr>
        <a:xfrm>
          <a:off x="0" y="2902220"/>
          <a:ext cx="6480720" cy="352800"/>
        </a:xfrm>
        <a:prstGeom prst="rect">
          <a:avLst/>
        </a:prstGeom>
        <a:solidFill>
          <a:schemeClr val="lt1">
            <a:alpha val="90000"/>
            <a:hueOff val="0"/>
            <a:satOff val="0"/>
            <a:lumOff val="0"/>
            <a:alphaOff val="0"/>
          </a:schemeClr>
        </a:solidFill>
        <a:ln w="34925" cap="flat" cmpd="sng" algn="in">
          <a:solidFill>
            <a:schemeClr val="accent4">
              <a:hueOff val="3202340"/>
              <a:satOff val="12121"/>
              <a:lumOff val="-785"/>
              <a:alphaOff val="0"/>
            </a:schemeClr>
          </a:solidFill>
          <a:prstDash val="solid"/>
        </a:ln>
        <a:effectLst/>
      </dsp:spPr>
      <dsp:style>
        <a:lnRef idx="2">
          <a:scrgbClr r="0" g="0" b="0"/>
        </a:lnRef>
        <a:fillRef idx="1">
          <a:scrgbClr r="0" g="0" b="0"/>
        </a:fillRef>
        <a:effectRef idx="0">
          <a:scrgbClr r="0" g="0" b="0"/>
        </a:effectRef>
        <a:fontRef idx="minor"/>
      </dsp:style>
    </dsp:sp>
    <dsp:sp modelId="{97D6A757-3607-4D01-9DAF-15DF868C279C}">
      <dsp:nvSpPr>
        <dsp:cNvPr id="0" name=""/>
        <dsp:cNvSpPr/>
      </dsp:nvSpPr>
      <dsp:spPr>
        <a:xfrm>
          <a:off x="324036" y="2695580"/>
          <a:ext cx="4536504" cy="413280"/>
        </a:xfrm>
        <a:prstGeom prst="roundRect">
          <a:avLst/>
        </a:prstGeom>
        <a:solidFill>
          <a:schemeClr val="accent4">
            <a:hueOff val="3202340"/>
            <a:satOff val="12121"/>
            <a:lumOff val="-785"/>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69" tIns="0" rIns="171469" bIns="0" numCol="1" spcCol="1270" anchor="ctr" anchorCtr="0">
          <a:noAutofit/>
        </a:bodyPr>
        <a:lstStyle/>
        <a:p>
          <a:pPr marL="0" lvl="0" indent="0" algn="l" defTabSz="533400">
            <a:lnSpc>
              <a:spcPct val="90000"/>
            </a:lnSpc>
            <a:spcBef>
              <a:spcPct val="0"/>
            </a:spcBef>
            <a:spcAft>
              <a:spcPct val="35000"/>
            </a:spcAft>
            <a:buNone/>
          </a:pPr>
          <a:r>
            <a:rPr lang="fr-FR" sz="1200" b="1" i="0" kern="1200" dirty="0">
              <a:latin typeface="Montserrat" panose="00000500000000000000" pitchFamily="2" charset="0"/>
              <a:cs typeface="Calibri" panose="020F0502020204030204" pitchFamily="34" charset="0"/>
            </a:rPr>
            <a:t>RESPONSABLE E-COMMERCE</a:t>
          </a:r>
          <a:endParaRPr lang="fr-FR" sz="1200" b="1" kern="1200" dirty="0">
            <a:latin typeface="Montserrat" panose="00000500000000000000" pitchFamily="2" charset="0"/>
            <a:cs typeface="Calibri" panose="020F0502020204030204" pitchFamily="34" charset="0"/>
          </a:endParaRPr>
        </a:p>
      </dsp:txBody>
      <dsp:txXfrm>
        <a:off x="344211" y="2715755"/>
        <a:ext cx="4496154" cy="372930"/>
      </dsp:txXfrm>
    </dsp:sp>
    <dsp:sp modelId="{671C1F7A-334D-41B8-95C4-411EC803F6FC}">
      <dsp:nvSpPr>
        <dsp:cNvPr id="0" name=""/>
        <dsp:cNvSpPr/>
      </dsp:nvSpPr>
      <dsp:spPr>
        <a:xfrm>
          <a:off x="0" y="3537260"/>
          <a:ext cx="6480720" cy="352800"/>
        </a:xfrm>
        <a:prstGeom prst="rect">
          <a:avLst/>
        </a:prstGeom>
        <a:solidFill>
          <a:schemeClr val="lt1">
            <a:alpha val="90000"/>
            <a:hueOff val="0"/>
            <a:satOff val="0"/>
            <a:lumOff val="0"/>
            <a:alphaOff val="0"/>
          </a:schemeClr>
        </a:solidFill>
        <a:ln w="34925" cap="flat" cmpd="sng" algn="in">
          <a:solidFill>
            <a:schemeClr val="accent4">
              <a:hueOff val="4002924"/>
              <a:satOff val="15152"/>
              <a:lumOff val="-981"/>
              <a:alphaOff val="0"/>
            </a:schemeClr>
          </a:solidFill>
          <a:prstDash val="solid"/>
        </a:ln>
        <a:effectLst/>
      </dsp:spPr>
      <dsp:style>
        <a:lnRef idx="2">
          <a:scrgbClr r="0" g="0" b="0"/>
        </a:lnRef>
        <a:fillRef idx="1">
          <a:scrgbClr r="0" g="0" b="0"/>
        </a:fillRef>
        <a:effectRef idx="0">
          <a:scrgbClr r="0" g="0" b="0"/>
        </a:effectRef>
        <a:fontRef idx="minor"/>
      </dsp:style>
    </dsp:sp>
    <dsp:sp modelId="{3C7EA6F6-565D-4890-A9A2-1C907449CB96}">
      <dsp:nvSpPr>
        <dsp:cNvPr id="0" name=""/>
        <dsp:cNvSpPr/>
      </dsp:nvSpPr>
      <dsp:spPr>
        <a:xfrm>
          <a:off x="324036" y="3330619"/>
          <a:ext cx="4536504" cy="413280"/>
        </a:xfrm>
        <a:prstGeom prst="roundRect">
          <a:avLst/>
        </a:prstGeom>
        <a:solidFill>
          <a:schemeClr val="accent4">
            <a:hueOff val="4002924"/>
            <a:satOff val="15152"/>
            <a:lumOff val="-981"/>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69" tIns="0" rIns="171469" bIns="0" numCol="1" spcCol="1270" anchor="ctr" anchorCtr="0">
          <a:noAutofit/>
        </a:bodyPr>
        <a:lstStyle/>
        <a:p>
          <a:pPr marL="0" lvl="0" indent="0" algn="l" defTabSz="533400">
            <a:lnSpc>
              <a:spcPct val="90000"/>
            </a:lnSpc>
            <a:spcBef>
              <a:spcPct val="0"/>
            </a:spcBef>
            <a:spcAft>
              <a:spcPct val="35000"/>
            </a:spcAft>
            <a:buNone/>
          </a:pPr>
          <a:r>
            <a:rPr lang="fr-FR" sz="1200" b="1" i="0" kern="1200" dirty="0">
              <a:latin typeface="Montserrat" panose="00000500000000000000" pitchFamily="2" charset="0"/>
              <a:cs typeface="Calibri" panose="020F0502020204030204" pitchFamily="34" charset="0"/>
            </a:rPr>
            <a:t>RESPONSABLE COMMERCIAL INTERNATIONAL</a:t>
          </a:r>
          <a:endParaRPr lang="fr-FR" sz="1200" b="1" kern="1200" dirty="0">
            <a:latin typeface="Montserrat" panose="00000500000000000000" pitchFamily="2" charset="0"/>
            <a:cs typeface="Calibri" panose="020F0502020204030204" pitchFamily="34" charset="0"/>
          </a:endParaRPr>
        </a:p>
      </dsp:txBody>
      <dsp:txXfrm>
        <a:off x="344211" y="3350794"/>
        <a:ext cx="4496154" cy="372930"/>
      </dsp:txXfrm>
    </dsp:sp>
    <dsp:sp modelId="{08A782F5-C2E1-43C7-9158-765B2B57E489}">
      <dsp:nvSpPr>
        <dsp:cNvPr id="0" name=""/>
        <dsp:cNvSpPr/>
      </dsp:nvSpPr>
      <dsp:spPr>
        <a:xfrm>
          <a:off x="0" y="4172300"/>
          <a:ext cx="6480720" cy="352800"/>
        </a:xfrm>
        <a:prstGeom prst="rect">
          <a:avLst/>
        </a:prstGeom>
        <a:solidFill>
          <a:schemeClr val="lt1">
            <a:alpha val="90000"/>
            <a:hueOff val="0"/>
            <a:satOff val="0"/>
            <a:lumOff val="0"/>
            <a:alphaOff val="0"/>
          </a:schemeClr>
        </a:solidFill>
        <a:ln w="34925" cap="flat" cmpd="sng" algn="in">
          <a:solidFill>
            <a:schemeClr val="accent4">
              <a:hueOff val="4803510"/>
              <a:satOff val="18182"/>
              <a:lumOff val="-1177"/>
              <a:alphaOff val="0"/>
            </a:schemeClr>
          </a:solidFill>
          <a:prstDash val="solid"/>
        </a:ln>
        <a:effectLst/>
      </dsp:spPr>
      <dsp:style>
        <a:lnRef idx="2">
          <a:scrgbClr r="0" g="0" b="0"/>
        </a:lnRef>
        <a:fillRef idx="1">
          <a:scrgbClr r="0" g="0" b="0"/>
        </a:fillRef>
        <a:effectRef idx="0">
          <a:scrgbClr r="0" g="0" b="0"/>
        </a:effectRef>
        <a:fontRef idx="minor"/>
      </dsp:style>
    </dsp:sp>
    <dsp:sp modelId="{572FA430-6AF0-4352-B3B3-D384C8A936CE}">
      <dsp:nvSpPr>
        <dsp:cNvPr id="0" name=""/>
        <dsp:cNvSpPr/>
      </dsp:nvSpPr>
      <dsp:spPr>
        <a:xfrm>
          <a:off x="324036" y="3965660"/>
          <a:ext cx="4536504" cy="413280"/>
        </a:xfrm>
        <a:prstGeom prst="roundRect">
          <a:avLst/>
        </a:prstGeom>
        <a:solidFill>
          <a:schemeClr val="accent4">
            <a:hueOff val="4803510"/>
            <a:satOff val="18182"/>
            <a:lumOff val="-1177"/>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69" tIns="0" rIns="171469" bIns="0" numCol="1" spcCol="1270" anchor="ctr" anchorCtr="0">
          <a:noAutofit/>
        </a:bodyPr>
        <a:lstStyle/>
        <a:p>
          <a:pPr marL="0" lvl="0" indent="0" algn="l" defTabSz="533400">
            <a:lnSpc>
              <a:spcPct val="90000"/>
            </a:lnSpc>
            <a:spcBef>
              <a:spcPct val="0"/>
            </a:spcBef>
            <a:spcAft>
              <a:spcPct val="35000"/>
            </a:spcAft>
            <a:buNone/>
          </a:pPr>
          <a:r>
            <a:rPr lang="fr-FR" sz="1200" b="1" i="0" kern="1200" dirty="0">
              <a:latin typeface="Montserrat" panose="00000500000000000000" pitchFamily="2" charset="0"/>
              <a:cs typeface="Calibri" panose="020F0502020204030204" pitchFamily="34" charset="0"/>
            </a:rPr>
            <a:t>RESPONSABLE DU DÉVELOPPEMENT</a:t>
          </a:r>
          <a:endParaRPr lang="fr-FR" sz="1200" b="1" kern="1200" dirty="0">
            <a:latin typeface="Montserrat" panose="00000500000000000000" pitchFamily="2" charset="0"/>
            <a:cs typeface="Calibri" panose="020F0502020204030204" pitchFamily="34" charset="0"/>
          </a:endParaRPr>
        </a:p>
      </dsp:txBody>
      <dsp:txXfrm>
        <a:off x="344211" y="3985835"/>
        <a:ext cx="4496154" cy="3729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27533F-0D5D-4072-9BB1-126357873CD8}">
      <dsp:nvSpPr>
        <dsp:cNvPr id="0" name=""/>
        <dsp:cNvSpPr/>
      </dsp:nvSpPr>
      <dsp:spPr>
        <a:xfrm>
          <a:off x="540059" y="0"/>
          <a:ext cx="6120680" cy="3744416"/>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DA2499-1B59-4DF8-B3EC-2A294676B0EC}">
      <dsp:nvSpPr>
        <dsp:cNvPr id="0" name=""/>
        <dsp:cNvSpPr/>
      </dsp:nvSpPr>
      <dsp:spPr>
        <a:xfrm>
          <a:off x="0" y="1123324"/>
          <a:ext cx="2160239" cy="1497766"/>
        </a:xfrm>
        <a:prstGeom prst="roundRect">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i="0" kern="1200" dirty="0">
              <a:latin typeface="Montserrat" panose="00000500000000000000" pitchFamily="2" charset="0"/>
              <a:cs typeface="Calibri" panose="020F0502020204030204" pitchFamily="34" charset="0"/>
            </a:rPr>
            <a:t>BLOC 1 </a:t>
          </a:r>
        </a:p>
        <a:p>
          <a:pPr marL="0" lvl="0" indent="0" algn="ctr" defTabSz="622300">
            <a:lnSpc>
              <a:spcPct val="90000"/>
            </a:lnSpc>
            <a:spcBef>
              <a:spcPct val="0"/>
            </a:spcBef>
            <a:spcAft>
              <a:spcPct val="35000"/>
            </a:spcAft>
            <a:buNone/>
          </a:pPr>
          <a:r>
            <a:rPr lang="fr-FR" sz="1300" b="1" kern="1200" dirty="0">
              <a:latin typeface="Montserrat" panose="00000500000000000000" pitchFamily="2" charset="0"/>
              <a:cs typeface="Calibri" panose="020F0502020204030204" pitchFamily="34" charset="0"/>
            </a:rPr>
            <a:t>Piloter le développement opérationnel du plan d’actions commerciales</a:t>
          </a:r>
        </a:p>
      </dsp:txBody>
      <dsp:txXfrm>
        <a:off x="73115" y="1196439"/>
        <a:ext cx="2014009" cy="1351536"/>
      </dsp:txXfrm>
    </dsp:sp>
    <dsp:sp modelId="{983E783B-742E-4FD1-9695-4AF29D3E5463}">
      <dsp:nvSpPr>
        <dsp:cNvPr id="0" name=""/>
        <dsp:cNvSpPr/>
      </dsp:nvSpPr>
      <dsp:spPr>
        <a:xfrm>
          <a:off x="2520280" y="1123324"/>
          <a:ext cx="2160239" cy="1497766"/>
        </a:xfrm>
        <a:prstGeom prst="roundRect">
          <a:avLst/>
        </a:prstGeom>
        <a:solidFill>
          <a:schemeClr val="accent4">
            <a:hueOff val="2401755"/>
            <a:satOff val="9091"/>
            <a:lumOff val="-588"/>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i="0" kern="1200" dirty="0">
              <a:latin typeface="Montserrat" panose="00000500000000000000" pitchFamily="2" charset="0"/>
              <a:cs typeface="Calibri" panose="020F0502020204030204" pitchFamily="34" charset="0"/>
            </a:rPr>
            <a:t>BLOC 2</a:t>
          </a:r>
        </a:p>
        <a:p>
          <a:pPr marL="0" lvl="0" indent="0" algn="ctr" defTabSz="622300">
            <a:lnSpc>
              <a:spcPct val="90000"/>
            </a:lnSpc>
            <a:spcBef>
              <a:spcPct val="0"/>
            </a:spcBef>
            <a:spcAft>
              <a:spcPct val="35000"/>
            </a:spcAft>
            <a:buNone/>
          </a:pPr>
          <a:r>
            <a:rPr lang="fr-FR" sz="1300" b="1" i="0" kern="1200" dirty="0">
              <a:latin typeface="Montserrat" panose="00000500000000000000" pitchFamily="2" charset="0"/>
              <a:cs typeface="Calibri" panose="020F0502020204030204" pitchFamily="34" charset="0"/>
            </a:rPr>
            <a:t>Développer la stratégie de croissance de l’entreprise</a:t>
          </a:r>
          <a:endParaRPr lang="fr-FR" sz="1300" b="1" kern="1200" dirty="0">
            <a:latin typeface="Montserrat" panose="00000500000000000000" pitchFamily="2" charset="0"/>
            <a:cs typeface="Calibri" panose="020F0502020204030204" pitchFamily="34" charset="0"/>
          </a:endParaRPr>
        </a:p>
      </dsp:txBody>
      <dsp:txXfrm>
        <a:off x="2593395" y="1196439"/>
        <a:ext cx="2014009" cy="1351536"/>
      </dsp:txXfrm>
    </dsp:sp>
    <dsp:sp modelId="{313FCA0E-7BBF-40DA-9D2A-E2900E1AF977}">
      <dsp:nvSpPr>
        <dsp:cNvPr id="0" name=""/>
        <dsp:cNvSpPr/>
      </dsp:nvSpPr>
      <dsp:spPr>
        <a:xfrm>
          <a:off x="5040560" y="1123324"/>
          <a:ext cx="2160239" cy="1497766"/>
        </a:xfrm>
        <a:prstGeom prst="roundRect">
          <a:avLst/>
        </a:prstGeom>
        <a:solidFill>
          <a:schemeClr val="accent4">
            <a:hueOff val="4803510"/>
            <a:satOff val="18182"/>
            <a:lumOff val="-1177"/>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i="0" kern="1200" dirty="0">
              <a:latin typeface="Montserrat" panose="00000500000000000000" pitchFamily="2" charset="0"/>
              <a:cs typeface="Calibri" panose="020F0502020204030204" pitchFamily="34" charset="0"/>
            </a:rPr>
            <a:t>BLOC 3 </a:t>
          </a:r>
        </a:p>
        <a:p>
          <a:pPr marL="0" lvl="0" indent="0" algn="ctr" defTabSz="622300">
            <a:lnSpc>
              <a:spcPct val="90000"/>
            </a:lnSpc>
            <a:spcBef>
              <a:spcPct val="0"/>
            </a:spcBef>
            <a:spcAft>
              <a:spcPct val="35000"/>
            </a:spcAft>
            <a:buNone/>
          </a:pPr>
          <a:r>
            <a:rPr lang="fr-FR" sz="1300" b="1" i="0" kern="1200" dirty="0">
              <a:latin typeface="Montserrat" panose="00000500000000000000" pitchFamily="2" charset="0"/>
              <a:cs typeface="Calibri" panose="020F0502020204030204" pitchFamily="34" charset="0"/>
            </a:rPr>
            <a:t>Manager                         une                        équipe          commerciale</a:t>
          </a:r>
          <a:endParaRPr lang="fr-FR" sz="1300" b="1" kern="1200" dirty="0">
            <a:latin typeface="Montserrat" panose="00000500000000000000" pitchFamily="2" charset="0"/>
            <a:cs typeface="Calibri" panose="020F0502020204030204" pitchFamily="34" charset="0"/>
          </a:endParaRPr>
        </a:p>
      </dsp:txBody>
      <dsp:txXfrm>
        <a:off x="5113675" y="1196439"/>
        <a:ext cx="2014009" cy="13515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F66EE8-AAC8-40F2-9837-75B2875F283C}">
      <dsp:nvSpPr>
        <dsp:cNvPr id="0" name=""/>
        <dsp:cNvSpPr/>
      </dsp:nvSpPr>
      <dsp:spPr>
        <a:xfrm>
          <a:off x="905" y="0"/>
          <a:ext cx="2353972" cy="3888432"/>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dirty="0">
              <a:latin typeface="Montserrat" panose="00000500000000000000" pitchFamily="2" charset="0"/>
              <a:cs typeface="Calibri" panose="020F0502020204030204" pitchFamily="34" charset="0"/>
            </a:rPr>
            <a:t>BLOC 1</a:t>
          </a:r>
        </a:p>
      </dsp:txBody>
      <dsp:txXfrm>
        <a:off x="905" y="0"/>
        <a:ext cx="2353972" cy="1166529"/>
      </dsp:txXfrm>
    </dsp:sp>
    <dsp:sp modelId="{A6F5D660-DC97-4DD5-B967-65230224AD6C}">
      <dsp:nvSpPr>
        <dsp:cNvPr id="0" name=""/>
        <dsp:cNvSpPr/>
      </dsp:nvSpPr>
      <dsp:spPr>
        <a:xfrm>
          <a:off x="236302" y="1167083"/>
          <a:ext cx="1883177" cy="1601743"/>
        </a:xfrm>
        <a:prstGeom prst="roundRect">
          <a:avLst>
            <a:gd name="adj" fmla="val 10000"/>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b="1" kern="1200" dirty="0">
              <a:latin typeface="Montserrat" panose="00000500000000000000" pitchFamily="2" charset="0"/>
              <a:cs typeface="Calibri" panose="020F0502020204030204" pitchFamily="34" charset="0"/>
            </a:rPr>
            <a:t>Piloter le développement opérationnel du plan d’actions commerciales</a:t>
          </a:r>
        </a:p>
      </dsp:txBody>
      <dsp:txXfrm>
        <a:off x="283215" y="1213996"/>
        <a:ext cx="1789351" cy="1507917"/>
      </dsp:txXfrm>
    </dsp:sp>
    <dsp:sp modelId="{65DA5B8F-A19D-4ECA-8A52-B4BE8930722C}">
      <dsp:nvSpPr>
        <dsp:cNvPr id="0" name=""/>
        <dsp:cNvSpPr/>
      </dsp:nvSpPr>
      <dsp:spPr>
        <a:xfrm>
          <a:off x="236302" y="2948249"/>
          <a:ext cx="1883177" cy="745207"/>
        </a:xfrm>
        <a:prstGeom prst="roundRect">
          <a:avLst>
            <a:gd name="adj" fmla="val 10000"/>
          </a:avLst>
        </a:prstGeom>
        <a:solidFill>
          <a:schemeClr val="accent3">
            <a:hueOff val="995993"/>
            <a:satOff val="-389"/>
            <a:lumOff val="3059"/>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fr-FR" sz="1400" b="1" kern="1200" dirty="0">
              <a:latin typeface="Montserrat" panose="00000500000000000000" pitchFamily="2" charset="0"/>
              <a:cs typeface="Calibri" panose="020F0502020204030204" pitchFamily="34" charset="0"/>
            </a:rPr>
            <a:t>195 H</a:t>
          </a:r>
        </a:p>
      </dsp:txBody>
      <dsp:txXfrm>
        <a:off x="258128" y="2970075"/>
        <a:ext cx="1839525" cy="701555"/>
      </dsp:txXfrm>
    </dsp:sp>
    <dsp:sp modelId="{62CB799C-7EB8-45F3-9420-285B6AB939ED}">
      <dsp:nvSpPr>
        <dsp:cNvPr id="0" name=""/>
        <dsp:cNvSpPr/>
      </dsp:nvSpPr>
      <dsp:spPr>
        <a:xfrm>
          <a:off x="2531425" y="0"/>
          <a:ext cx="2353972" cy="3888432"/>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dirty="0">
              <a:latin typeface="Montserrat" panose="00000500000000000000" pitchFamily="2" charset="0"/>
              <a:cs typeface="Calibri" panose="020F0502020204030204" pitchFamily="34" charset="0"/>
            </a:rPr>
            <a:t>BLOC 2</a:t>
          </a:r>
        </a:p>
      </dsp:txBody>
      <dsp:txXfrm>
        <a:off x="2531425" y="0"/>
        <a:ext cx="2353972" cy="1166529"/>
      </dsp:txXfrm>
    </dsp:sp>
    <dsp:sp modelId="{037D433B-A60E-4ABC-9A14-9DDC7C1D4EE5}">
      <dsp:nvSpPr>
        <dsp:cNvPr id="0" name=""/>
        <dsp:cNvSpPr/>
      </dsp:nvSpPr>
      <dsp:spPr>
        <a:xfrm>
          <a:off x="2766823" y="1167083"/>
          <a:ext cx="1883177" cy="1601743"/>
        </a:xfrm>
        <a:prstGeom prst="roundRect">
          <a:avLst>
            <a:gd name="adj" fmla="val 10000"/>
          </a:avLst>
        </a:prstGeom>
        <a:solidFill>
          <a:schemeClr val="accent3">
            <a:hueOff val="1991987"/>
            <a:satOff val="-777"/>
            <a:lumOff val="6118"/>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b="1" kern="1200" dirty="0">
              <a:latin typeface="Montserrat" panose="00000500000000000000" pitchFamily="2" charset="0"/>
              <a:cs typeface="Calibri" panose="020F0502020204030204" pitchFamily="34" charset="0"/>
            </a:rPr>
            <a:t>Développer la stratégie de croissance de l’entreprise</a:t>
          </a:r>
        </a:p>
      </dsp:txBody>
      <dsp:txXfrm>
        <a:off x="2813736" y="1213996"/>
        <a:ext cx="1789351" cy="1507917"/>
      </dsp:txXfrm>
    </dsp:sp>
    <dsp:sp modelId="{C3733F16-FAEB-4204-A764-886A01E39129}">
      <dsp:nvSpPr>
        <dsp:cNvPr id="0" name=""/>
        <dsp:cNvSpPr/>
      </dsp:nvSpPr>
      <dsp:spPr>
        <a:xfrm>
          <a:off x="2766823" y="2948249"/>
          <a:ext cx="1883177" cy="745207"/>
        </a:xfrm>
        <a:prstGeom prst="roundRect">
          <a:avLst>
            <a:gd name="adj" fmla="val 10000"/>
          </a:avLst>
        </a:prstGeom>
        <a:solidFill>
          <a:schemeClr val="accent3">
            <a:hueOff val="2987980"/>
            <a:satOff val="-1166"/>
            <a:lumOff val="9176"/>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fr-FR" sz="1400" b="1" kern="1200" dirty="0">
              <a:latin typeface="Montserrat" panose="00000500000000000000" pitchFamily="2" charset="0"/>
              <a:cs typeface="Calibri" panose="020F0502020204030204" pitchFamily="34" charset="0"/>
            </a:rPr>
            <a:t>200 H</a:t>
          </a:r>
        </a:p>
      </dsp:txBody>
      <dsp:txXfrm>
        <a:off x="2788649" y="2970075"/>
        <a:ext cx="1839525" cy="701555"/>
      </dsp:txXfrm>
    </dsp:sp>
    <dsp:sp modelId="{EB6B04AE-07AC-4074-B750-F7F0B6959F89}">
      <dsp:nvSpPr>
        <dsp:cNvPr id="0" name=""/>
        <dsp:cNvSpPr/>
      </dsp:nvSpPr>
      <dsp:spPr>
        <a:xfrm>
          <a:off x="5061946" y="0"/>
          <a:ext cx="2353972" cy="3888432"/>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dirty="0">
              <a:latin typeface="Montserrat" panose="00000500000000000000" pitchFamily="2" charset="0"/>
              <a:cs typeface="Calibri" panose="020F0502020204030204" pitchFamily="34" charset="0"/>
            </a:rPr>
            <a:t>BLOC 3</a:t>
          </a:r>
        </a:p>
      </dsp:txBody>
      <dsp:txXfrm>
        <a:off x="5061946" y="0"/>
        <a:ext cx="2353972" cy="1166529"/>
      </dsp:txXfrm>
    </dsp:sp>
    <dsp:sp modelId="{BA1D8ED5-C474-4E0E-8793-C8C23F5B841D}">
      <dsp:nvSpPr>
        <dsp:cNvPr id="0" name=""/>
        <dsp:cNvSpPr/>
      </dsp:nvSpPr>
      <dsp:spPr>
        <a:xfrm>
          <a:off x="5297343" y="1167083"/>
          <a:ext cx="1883177" cy="1601743"/>
        </a:xfrm>
        <a:prstGeom prst="roundRect">
          <a:avLst>
            <a:gd name="adj" fmla="val 10000"/>
          </a:avLst>
        </a:prstGeom>
        <a:solidFill>
          <a:schemeClr val="accent3">
            <a:hueOff val="3983973"/>
            <a:satOff val="-1554"/>
            <a:lumOff val="12235"/>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b="1" kern="1200" dirty="0">
              <a:latin typeface="Montserrat" panose="00000500000000000000" pitchFamily="2" charset="0"/>
              <a:cs typeface="Calibri" panose="020F0502020204030204" pitchFamily="34" charset="0"/>
            </a:rPr>
            <a:t>Manager une         équipe           commerciale</a:t>
          </a:r>
        </a:p>
      </dsp:txBody>
      <dsp:txXfrm>
        <a:off x="5344256" y="1213996"/>
        <a:ext cx="1789351" cy="1507917"/>
      </dsp:txXfrm>
    </dsp:sp>
    <dsp:sp modelId="{06F54678-3A5F-4EED-8348-C5A819BF994C}">
      <dsp:nvSpPr>
        <dsp:cNvPr id="0" name=""/>
        <dsp:cNvSpPr/>
      </dsp:nvSpPr>
      <dsp:spPr>
        <a:xfrm>
          <a:off x="5297343" y="2948249"/>
          <a:ext cx="1883177" cy="745207"/>
        </a:xfrm>
        <a:prstGeom prst="roundRect">
          <a:avLst>
            <a:gd name="adj" fmla="val 10000"/>
          </a:avLst>
        </a:prstGeom>
        <a:solidFill>
          <a:schemeClr val="accent3">
            <a:hueOff val="4979966"/>
            <a:satOff val="-1943"/>
            <a:lumOff val="15294"/>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fr-FR" sz="1400" b="1" kern="1200" dirty="0">
              <a:latin typeface="Montserrat" panose="00000500000000000000" pitchFamily="2" charset="0"/>
              <a:cs typeface="Calibri" panose="020F0502020204030204" pitchFamily="34" charset="0"/>
            </a:rPr>
            <a:t>155 H</a:t>
          </a:r>
        </a:p>
      </dsp:txBody>
      <dsp:txXfrm>
        <a:off x="5319169" y="2970075"/>
        <a:ext cx="1839525" cy="7015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042458-7610-433A-8717-2C34055465D0}">
      <dsp:nvSpPr>
        <dsp:cNvPr id="0" name=""/>
        <dsp:cNvSpPr/>
      </dsp:nvSpPr>
      <dsp:spPr>
        <a:xfrm>
          <a:off x="1419997" y="2184390"/>
          <a:ext cx="151388" cy="91440"/>
        </a:xfrm>
        <a:custGeom>
          <a:avLst/>
          <a:gdLst/>
          <a:ahLst/>
          <a:cxnLst/>
          <a:rect l="0" t="0" r="0" b="0"/>
          <a:pathLst>
            <a:path>
              <a:moveTo>
                <a:pt x="0" y="45720"/>
              </a:moveTo>
              <a:lnTo>
                <a:pt x="251945" y="45720"/>
              </a:lnTo>
            </a:path>
          </a:pathLst>
        </a:custGeom>
        <a:noFill/>
        <a:ln w="34925" cap="flat" cmpd="sng" algn="in">
          <a:solidFill>
            <a:schemeClr val="accent3"/>
          </a:solidFill>
          <a:prstDash val="solid"/>
        </a:ln>
        <a:effectLst/>
      </dsp:spPr>
      <dsp:style>
        <a:lnRef idx="2">
          <a:schemeClr val="accent3"/>
        </a:lnRef>
        <a:fillRef idx="0">
          <a:schemeClr val="accent3"/>
        </a:fillRef>
        <a:effectRef idx="1">
          <a:schemeClr val="accent3"/>
        </a:effectRef>
        <a:fontRef idx="minor">
          <a:schemeClr val="tx1"/>
        </a:fontRef>
      </dsp:style>
    </dsp:sp>
    <dsp:sp modelId="{B82B1555-FDE3-4B41-8385-033CB463BC94}">
      <dsp:nvSpPr>
        <dsp:cNvPr id="0" name=""/>
        <dsp:cNvSpPr/>
      </dsp:nvSpPr>
      <dsp:spPr>
        <a:xfrm>
          <a:off x="380177" y="0"/>
          <a:ext cx="1039819" cy="4460221"/>
        </a:xfrm>
        <a:prstGeom prst="rect">
          <a:avLst/>
        </a:prstGeom>
        <a:solidFill>
          <a:schemeClr val="bg2">
            <a:lumMod val="75000"/>
          </a:schemeClr>
        </a:solid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1" kern="1200" dirty="0">
              <a:solidFill>
                <a:schemeClr val="bg2">
                  <a:lumMod val="50000"/>
                </a:schemeClr>
              </a:solidFill>
              <a:latin typeface="Montserrat" panose="00000500000000000000" pitchFamily="2" charset="0"/>
              <a:ea typeface="+mn-ea"/>
              <a:cs typeface="Calibri" panose="020F0502020204030204" pitchFamily="34" charset="0"/>
            </a:rPr>
            <a:t>Dossier </a:t>
          </a:r>
        </a:p>
        <a:p>
          <a:pPr marL="0" lvl="0" indent="0" algn="ctr" defTabSz="533400">
            <a:lnSpc>
              <a:spcPct val="90000"/>
            </a:lnSpc>
            <a:spcBef>
              <a:spcPct val="0"/>
            </a:spcBef>
            <a:spcAft>
              <a:spcPct val="35000"/>
            </a:spcAft>
            <a:buNone/>
          </a:pPr>
          <a:r>
            <a:rPr lang="fr-FR" sz="1200" b="1" kern="1200" dirty="0">
              <a:solidFill>
                <a:schemeClr val="bg2">
                  <a:lumMod val="50000"/>
                </a:schemeClr>
              </a:solidFill>
              <a:latin typeface="Montserrat" panose="00000500000000000000" pitchFamily="2" charset="0"/>
              <a:ea typeface="+mn-ea"/>
              <a:cs typeface="Calibri" panose="020F0502020204030204" pitchFamily="34" charset="0"/>
            </a:rPr>
            <a:t>du </a:t>
          </a:r>
        </a:p>
        <a:p>
          <a:pPr marL="0" lvl="0" indent="0" algn="ctr" defTabSz="533400">
            <a:lnSpc>
              <a:spcPct val="90000"/>
            </a:lnSpc>
            <a:spcBef>
              <a:spcPct val="0"/>
            </a:spcBef>
            <a:spcAft>
              <a:spcPct val="35000"/>
            </a:spcAft>
            <a:buNone/>
          </a:pPr>
          <a:r>
            <a:rPr lang="fr-FR" sz="1200" b="1" kern="1200" dirty="0">
              <a:solidFill>
                <a:schemeClr val="bg2">
                  <a:lumMod val="50000"/>
                </a:schemeClr>
              </a:solidFill>
              <a:latin typeface="Montserrat" panose="00000500000000000000" pitchFamily="2" charset="0"/>
              <a:ea typeface="+mn-ea"/>
              <a:cs typeface="Calibri" panose="020F0502020204030204" pitchFamily="34" charset="0"/>
            </a:rPr>
            <a:t>Grand</a:t>
          </a:r>
        </a:p>
        <a:p>
          <a:pPr marL="0" lvl="0" indent="0" algn="ctr" defTabSz="533400">
            <a:lnSpc>
              <a:spcPct val="90000"/>
            </a:lnSpc>
            <a:spcBef>
              <a:spcPct val="0"/>
            </a:spcBef>
            <a:spcAft>
              <a:spcPct val="35000"/>
            </a:spcAft>
            <a:buNone/>
          </a:pPr>
          <a:r>
            <a:rPr lang="fr-FR" sz="1200" b="1" kern="1200" dirty="0">
              <a:solidFill>
                <a:schemeClr val="bg2">
                  <a:lumMod val="50000"/>
                </a:schemeClr>
              </a:solidFill>
              <a:latin typeface="Montserrat" panose="00000500000000000000" pitchFamily="2" charset="0"/>
              <a:ea typeface="+mn-ea"/>
              <a:cs typeface="Calibri" panose="020F0502020204030204" pitchFamily="34" charset="0"/>
            </a:rPr>
            <a:t>Oral</a:t>
          </a:r>
        </a:p>
        <a:p>
          <a:pPr marL="0" lvl="0" indent="0" algn="ctr" defTabSz="533400">
            <a:lnSpc>
              <a:spcPct val="90000"/>
            </a:lnSpc>
            <a:spcBef>
              <a:spcPct val="0"/>
            </a:spcBef>
            <a:spcAft>
              <a:spcPct val="35000"/>
            </a:spcAft>
            <a:buNone/>
          </a:pPr>
          <a:r>
            <a:rPr lang="fr-FR" sz="1200" b="1" kern="1200" dirty="0">
              <a:solidFill>
                <a:schemeClr val="bg2">
                  <a:lumMod val="50000"/>
                </a:schemeClr>
              </a:solidFill>
              <a:latin typeface="Montserrat" panose="00000500000000000000" pitchFamily="2" charset="0"/>
              <a:ea typeface="+mn-ea"/>
              <a:cs typeface="Calibri" panose="020F0502020204030204" pitchFamily="34" charset="0"/>
            </a:rPr>
            <a:t>           </a:t>
          </a:r>
        </a:p>
      </dsp:txBody>
      <dsp:txXfrm>
        <a:off x="380177" y="0"/>
        <a:ext cx="1039819" cy="4460221"/>
      </dsp:txXfrm>
    </dsp:sp>
    <dsp:sp modelId="{970E18CD-65F7-493E-92A9-8221CF3461C5}">
      <dsp:nvSpPr>
        <dsp:cNvPr id="0" name=""/>
        <dsp:cNvSpPr/>
      </dsp:nvSpPr>
      <dsp:spPr>
        <a:xfrm>
          <a:off x="1571385" y="694"/>
          <a:ext cx="1569929" cy="4460433"/>
        </a:xfrm>
        <a:prstGeom prst="rect">
          <a:avLst/>
        </a:prstGeom>
        <a:solidFill>
          <a:srgbClr val="BCD847"/>
        </a:solid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ts val="0"/>
            </a:spcAft>
            <a:buNone/>
          </a:pPr>
          <a:r>
            <a:rPr lang="fr-FR" sz="1200" b="1" kern="1200" dirty="0">
              <a:solidFill>
                <a:schemeClr val="tx1">
                  <a:lumMod val="65000"/>
                  <a:lumOff val="35000"/>
                </a:schemeClr>
              </a:solidFill>
              <a:latin typeface="Montserrat" panose="00000500000000000000" pitchFamily="2" charset="0"/>
              <a:ea typeface="+mn-ea"/>
              <a:cs typeface="Calibri" panose="020F0502020204030204" pitchFamily="34" charset="0"/>
            </a:rPr>
            <a:t>Grand Oral</a:t>
          </a:r>
        </a:p>
        <a:p>
          <a:pPr marL="0" lvl="0" indent="0" algn="ctr" defTabSz="533400">
            <a:lnSpc>
              <a:spcPct val="90000"/>
            </a:lnSpc>
            <a:spcBef>
              <a:spcPct val="0"/>
            </a:spcBef>
            <a:spcAft>
              <a:spcPts val="0"/>
            </a:spcAft>
            <a:buNone/>
          </a:pPr>
          <a:r>
            <a:rPr lang="fr-FR" sz="1000" kern="1200" dirty="0">
              <a:solidFill>
                <a:schemeClr val="tx1">
                  <a:lumMod val="65000"/>
                  <a:lumOff val="35000"/>
                </a:schemeClr>
              </a:solidFill>
              <a:latin typeface="Montserrat" panose="00000500000000000000" pitchFamily="2" charset="0"/>
            </a:rPr>
            <a:t>Evaluation finale par </a:t>
          </a:r>
        </a:p>
        <a:p>
          <a:pPr marL="0" lvl="0" indent="0" algn="ctr" defTabSz="533400">
            <a:lnSpc>
              <a:spcPct val="90000"/>
            </a:lnSpc>
            <a:spcBef>
              <a:spcPct val="0"/>
            </a:spcBef>
            <a:spcAft>
              <a:spcPts val="0"/>
            </a:spcAft>
            <a:buNone/>
          </a:pPr>
          <a:r>
            <a:rPr lang="fr-FR" sz="1000" kern="1200" dirty="0">
              <a:solidFill>
                <a:schemeClr val="tx1">
                  <a:lumMod val="65000"/>
                  <a:lumOff val="35000"/>
                </a:schemeClr>
              </a:solidFill>
              <a:latin typeface="Montserrat" panose="00000500000000000000" pitchFamily="2" charset="0"/>
            </a:rPr>
            <a:t>le jury de l’acquisition des compétences de chaque bloc de la certification préparée</a:t>
          </a:r>
          <a:endParaRPr lang="fr-FR" sz="1000" b="1" kern="1200" dirty="0">
            <a:solidFill>
              <a:schemeClr val="tx1">
                <a:lumMod val="65000"/>
                <a:lumOff val="35000"/>
              </a:schemeClr>
            </a:solidFill>
            <a:latin typeface="Montserrat" panose="00000500000000000000" pitchFamily="2" charset="0"/>
            <a:ea typeface="+mn-ea"/>
            <a:cs typeface="Calibri" panose="020F0502020204030204" pitchFamily="34" charset="0"/>
          </a:endParaRPr>
        </a:p>
      </dsp:txBody>
      <dsp:txXfrm>
        <a:off x="1571385" y="694"/>
        <a:ext cx="1569929" cy="446043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2544C5-561A-4CBA-9A8D-6617F5DD1414}">
      <dsp:nvSpPr>
        <dsp:cNvPr id="0" name=""/>
        <dsp:cNvSpPr/>
      </dsp:nvSpPr>
      <dsp:spPr>
        <a:xfrm>
          <a:off x="727881" y="2265448"/>
          <a:ext cx="306771" cy="1483362"/>
        </a:xfrm>
        <a:custGeom>
          <a:avLst/>
          <a:gdLst/>
          <a:ahLst/>
          <a:cxnLst/>
          <a:rect l="0" t="0" r="0" b="0"/>
          <a:pathLst>
            <a:path>
              <a:moveTo>
                <a:pt x="0" y="0"/>
              </a:moveTo>
              <a:lnTo>
                <a:pt x="153385" y="0"/>
              </a:lnTo>
              <a:lnTo>
                <a:pt x="153385" y="1483362"/>
              </a:lnTo>
              <a:lnTo>
                <a:pt x="306771" y="1483362"/>
              </a:lnTo>
            </a:path>
          </a:pathLst>
        </a:custGeom>
        <a:noFill/>
        <a:ln w="34925" cap="flat" cmpd="sng" algn="in">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solidFill>
              <a:sysClr val="windowText" lastClr="000000">
                <a:hueOff val="0"/>
                <a:satOff val="0"/>
                <a:lumOff val="0"/>
                <a:alphaOff val="0"/>
              </a:sysClr>
            </a:solidFill>
            <a:latin typeface="Calibri" panose="020F0502020204030204"/>
            <a:ea typeface="+mn-ea"/>
            <a:cs typeface="+mn-cs"/>
          </a:endParaRPr>
        </a:p>
      </dsp:txBody>
      <dsp:txXfrm>
        <a:off x="843398" y="2969260"/>
        <a:ext cx="75737" cy="75737"/>
      </dsp:txXfrm>
    </dsp:sp>
    <dsp:sp modelId="{E1739838-A7AC-4B5C-AF61-8C8091A62A0E}">
      <dsp:nvSpPr>
        <dsp:cNvPr id="0" name=""/>
        <dsp:cNvSpPr/>
      </dsp:nvSpPr>
      <dsp:spPr>
        <a:xfrm>
          <a:off x="727881" y="2138920"/>
          <a:ext cx="312162" cy="91440"/>
        </a:xfrm>
        <a:custGeom>
          <a:avLst/>
          <a:gdLst/>
          <a:ahLst/>
          <a:cxnLst/>
          <a:rect l="0" t="0" r="0" b="0"/>
          <a:pathLst>
            <a:path>
              <a:moveTo>
                <a:pt x="0" y="126527"/>
              </a:moveTo>
              <a:lnTo>
                <a:pt x="156081" y="126527"/>
              </a:lnTo>
              <a:lnTo>
                <a:pt x="156081" y="45720"/>
              </a:lnTo>
              <a:lnTo>
                <a:pt x="312162" y="45720"/>
              </a:lnTo>
            </a:path>
          </a:pathLst>
        </a:custGeom>
        <a:noFill/>
        <a:ln w="34925" cap="flat" cmpd="sng" algn="in">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solidFill>
              <a:sysClr val="windowText" lastClr="000000">
                <a:hueOff val="0"/>
                <a:satOff val="0"/>
                <a:lumOff val="0"/>
                <a:alphaOff val="0"/>
              </a:sysClr>
            </a:solidFill>
            <a:latin typeface="Calibri" panose="020F0502020204030204"/>
            <a:ea typeface="+mn-ea"/>
            <a:cs typeface="+mn-cs"/>
          </a:endParaRPr>
        </a:p>
      </dsp:txBody>
      <dsp:txXfrm>
        <a:off x="875901" y="2176579"/>
        <a:ext cx="16122" cy="16122"/>
      </dsp:txXfrm>
    </dsp:sp>
    <dsp:sp modelId="{97CC830C-9572-45E6-BD6F-ED32762A222B}">
      <dsp:nvSpPr>
        <dsp:cNvPr id="0" name=""/>
        <dsp:cNvSpPr/>
      </dsp:nvSpPr>
      <dsp:spPr>
        <a:xfrm>
          <a:off x="727881" y="668707"/>
          <a:ext cx="308869" cy="1596741"/>
        </a:xfrm>
        <a:custGeom>
          <a:avLst/>
          <a:gdLst/>
          <a:ahLst/>
          <a:cxnLst/>
          <a:rect l="0" t="0" r="0" b="0"/>
          <a:pathLst>
            <a:path>
              <a:moveTo>
                <a:pt x="0" y="1596741"/>
              </a:moveTo>
              <a:lnTo>
                <a:pt x="154434" y="1596741"/>
              </a:lnTo>
              <a:lnTo>
                <a:pt x="154434" y="0"/>
              </a:lnTo>
              <a:lnTo>
                <a:pt x="308869" y="0"/>
              </a:lnTo>
            </a:path>
          </a:pathLst>
        </a:custGeom>
        <a:noFill/>
        <a:ln w="34925" cap="flat" cmpd="sng" algn="in">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solidFill>
              <a:sysClr val="windowText" lastClr="000000">
                <a:hueOff val="0"/>
                <a:satOff val="0"/>
                <a:lumOff val="0"/>
                <a:alphaOff val="0"/>
              </a:sysClr>
            </a:solidFill>
            <a:latin typeface="Calibri" panose="020F0502020204030204"/>
            <a:ea typeface="+mn-ea"/>
            <a:cs typeface="+mn-cs"/>
          </a:endParaRPr>
        </a:p>
      </dsp:txBody>
      <dsp:txXfrm>
        <a:off x="841658" y="1426419"/>
        <a:ext cx="81317" cy="81317"/>
      </dsp:txXfrm>
    </dsp:sp>
    <dsp:sp modelId="{7BC54A56-E374-467C-AEA9-4350025FE980}">
      <dsp:nvSpPr>
        <dsp:cNvPr id="0" name=""/>
        <dsp:cNvSpPr/>
      </dsp:nvSpPr>
      <dsp:spPr>
        <a:xfrm rot="16200000">
          <a:off x="-1739968" y="2063039"/>
          <a:ext cx="4530883" cy="404817"/>
        </a:xfrm>
        <a:prstGeom prst="rect">
          <a:avLst/>
        </a:prstGeom>
        <a:solidFill>
          <a:srgbClr val="BCD847"/>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b="1" kern="1200">
              <a:latin typeface="Montserrat" panose="00000500000000000000" pitchFamily="2" charset="0"/>
              <a:ea typeface="+mn-ea"/>
              <a:cs typeface="Calibri" panose="020F0502020204030204" pitchFamily="34" charset="0"/>
            </a:rPr>
            <a:t>REFERENTIEL DE CERTIFICATION</a:t>
          </a:r>
        </a:p>
      </dsp:txBody>
      <dsp:txXfrm>
        <a:off x="-1739968" y="2063039"/>
        <a:ext cx="4530883" cy="404817"/>
      </dsp:txXfrm>
    </dsp:sp>
    <dsp:sp modelId="{E58B1700-B5B0-401B-A4FC-2AC0DC827457}">
      <dsp:nvSpPr>
        <dsp:cNvPr id="0" name=""/>
        <dsp:cNvSpPr/>
      </dsp:nvSpPr>
      <dsp:spPr>
        <a:xfrm>
          <a:off x="1036751" y="0"/>
          <a:ext cx="3255579" cy="1337414"/>
        </a:xfrm>
        <a:prstGeom prst="rect">
          <a:avLst/>
        </a:prstGeom>
        <a:solidFill>
          <a:schemeClr val="tx1">
            <a:lumMod val="65000"/>
            <a:lumOff val="3500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1" kern="1200" dirty="0">
              <a:latin typeface="Montserrat" panose="00000500000000000000" pitchFamily="2" charset="0"/>
              <a:ea typeface="+mn-ea"/>
              <a:cs typeface="Calibri" panose="020F0502020204030204" pitchFamily="34" charset="0"/>
            </a:rPr>
            <a:t>Evaluations pédagogiques</a:t>
          </a:r>
        </a:p>
        <a:p>
          <a:pPr marL="0" lvl="0" indent="0" algn="ctr" defTabSz="533400">
            <a:lnSpc>
              <a:spcPct val="90000"/>
            </a:lnSpc>
            <a:spcBef>
              <a:spcPct val="0"/>
            </a:spcBef>
            <a:spcAft>
              <a:spcPct val="35000"/>
            </a:spcAft>
            <a:buNone/>
          </a:pPr>
          <a:r>
            <a:rPr lang="fr-FR" sz="1000" kern="1200" dirty="0">
              <a:latin typeface="Montserrat" panose="00000500000000000000" pitchFamily="2" charset="0"/>
              <a:ea typeface="+mn-ea"/>
              <a:cs typeface="Calibri" panose="020F0502020204030204" pitchFamily="34" charset="0"/>
            </a:rPr>
            <a:t>Appréciation du niveau d'acquisition des compétences pour chaque épreuve de la certification par le formateur / évaluateur</a:t>
          </a:r>
        </a:p>
        <a:p>
          <a:pPr marL="0" lvl="0" indent="0" algn="ctr" defTabSz="533400">
            <a:lnSpc>
              <a:spcPct val="90000"/>
            </a:lnSpc>
            <a:spcBef>
              <a:spcPct val="0"/>
            </a:spcBef>
            <a:spcAft>
              <a:spcPct val="35000"/>
            </a:spcAft>
            <a:buNone/>
          </a:pPr>
          <a:r>
            <a:rPr lang="fr-FR" sz="1000" kern="1200" dirty="0">
              <a:latin typeface="Montserrat" panose="00000500000000000000" pitchFamily="2" charset="0"/>
              <a:ea typeface="+mn-ea"/>
              <a:cs typeface="Calibri" panose="020F0502020204030204" pitchFamily="34" charset="0"/>
            </a:rPr>
            <a:t>Evaluation des connaissances à travers le contrôle continu</a:t>
          </a:r>
        </a:p>
      </dsp:txBody>
      <dsp:txXfrm>
        <a:off x="1036751" y="0"/>
        <a:ext cx="3255579" cy="1337414"/>
      </dsp:txXfrm>
    </dsp:sp>
    <dsp:sp modelId="{92AB4305-9BEF-45D0-9B9C-CE8212BFEE5C}">
      <dsp:nvSpPr>
        <dsp:cNvPr id="0" name=""/>
        <dsp:cNvSpPr/>
      </dsp:nvSpPr>
      <dsp:spPr>
        <a:xfrm>
          <a:off x="1040044" y="1416453"/>
          <a:ext cx="3255579" cy="1536373"/>
        </a:xfrm>
        <a:prstGeom prst="rect">
          <a:avLst/>
        </a:prstGeom>
        <a:solidFill>
          <a:schemeClr val="tx1">
            <a:lumMod val="65000"/>
            <a:lumOff val="3500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1" kern="1200">
              <a:latin typeface="Montserrat" panose="00000500000000000000" pitchFamily="2" charset="0"/>
              <a:ea typeface="+mn-ea"/>
              <a:cs typeface="Calibri" panose="020F0502020204030204" pitchFamily="34" charset="0"/>
            </a:rPr>
            <a:t>Evaluations professionnelles</a:t>
          </a:r>
        </a:p>
        <a:p>
          <a:pPr marL="0" lvl="0" indent="0" algn="ctr" defTabSz="533400">
            <a:lnSpc>
              <a:spcPct val="90000"/>
            </a:lnSpc>
            <a:spcBef>
              <a:spcPct val="0"/>
            </a:spcBef>
            <a:spcAft>
              <a:spcPct val="35000"/>
            </a:spcAft>
            <a:buNone/>
          </a:pPr>
          <a:endParaRPr lang="fr-FR" sz="800" b="0" kern="1200">
            <a:latin typeface="Montserrat" panose="00000500000000000000" pitchFamily="2" charset="0"/>
            <a:ea typeface="+mn-ea"/>
            <a:cs typeface="Calibri" panose="020F0502020204030204" pitchFamily="34" charset="0"/>
          </a:endParaRPr>
        </a:p>
        <a:p>
          <a:pPr marL="0" lvl="0" indent="0" algn="ctr" defTabSz="533400">
            <a:lnSpc>
              <a:spcPct val="90000"/>
            </a:lnSpc>
            <a:spcBef>
              <a:spcPct val="0"/>
            </a:spcBef>
            <a:spcAft>
              <a:spcPct val="35000"/>
            </a:spcAft>
            <a:buNone/>
          </a:pPr>
          <a:endParaRPr lang="fr-FR" sz="1000" b="0" kern="1200">
            <a:latin typeface="Montserrat" panose="00000500000000000000" pitchFamily="2" charset="0"/>
            <a:ea typeface="+mn-ea"/>
            <a:cs typeface="Calibri" panose="020F0502020204030204" pitchFamily="34" charset="0"/>
          </a:endParaRPr>
        </a:p>
        <a:p>
          <a:pPr marL="0" lvl="0" indent="0" algn="ctr" defTabSz="533400">
            <a:lnSpc>
              <a:spcPct val="90000"/>
            </a:lnSpc>
            <a:spcBef>
              <a:spcPct val="0"/>
            </a:spcBef>
            <a:spcAft>
              <a:spcPct val="35000"/>
            </a:spcAft>
            <a:buNone/>
          </a:pPr>
          <a:endParaRPr lang="fr-FR" sz="1200" b="0" kern="1200">
            <a:latin typeface="Montserrat" panose="00000500000000000000" pitchFamily="2" charset="0"/>
            <a:ea typeface="+mn-ea"/>
            <a:cs typeface="Calibri" panose="020F0502020204030204" pitchFamily="34" charset="0"/>
          </a:endParaRPr>
        </a:p>
        <a:p>
          <a:pPr marL="0" lvl="0" indent="0" algn="ctr" defTabSz="533400">
            <a:lnSpc>
              <a:spcPct val="90000"/>
            </a:lnSpc>
            <a:spcBef>
              <a:spcPct val="0"/>
            </a:spcBef>
            <a:spcAft>
              <a:spcPts val="0"/>
            </a:spcAft>
            <a:buNone/>
          </a:pPr>
          <a:r>
            <a:rPr lang="fr-FR" sz="1000" b="0" kern="1200">
              <a:latin typeface="Montserrat" panose="00000500000000000000" pitchFamily="2" charset="0"/>
              <a:ea typeface="+mn-ea"/>
              <a:cs typeface="Calibri" panose="020F0502020204030204" pitchFamily="34" charset="0"/>
            </a:rPr>
            <a:t>Justification du niveau d'acquisition des compétences par le tuteur ou le maitre de </a:t>
          </a:r>
        </a:p>
        <a:p>
          <a:pPr marL="0" lvl="0" indent="0" algn="ctr" defTabSz="533400">
            <a:lnSpc>
              <a:spcPct val="90000"/>
            </a:lnSpc>
            <a:spcBef>
              <a:spcPct val="0"/>
            </a:spcBef>
            <a:spcAft>
              <a:spcPts val="0"/>
            </a:spcAft>
            <a:buNone/>
          </a:pPr>
          <a:r>
            <a:rPr lang="fr-FR" sz="1000" b="0" kern="1200">
              <a:latin typeface="Montserrat" panose="00000500000000000000" pitchFamily="2" charset="0"/>
              <a:ea typeface="+mn-ea"/>
              <a:cs typeface="Calibri" panose="020F0502020204030204" pitchFamily="34" charset="0"/>
            </a:rPr>
            <a:t>stage en entreprise</a:t>
          </a:r>
        </a:p>
      </dsp:txBody>
      <dsp:txXfrm>
        <a:off x="1040044" y="1416453"/>
        <a:ext cx="3255579" cy="1536373"/>
      </dsp:txXfrm>
    </dsp:sp>
    <dsp:sp modelId="{8438373A-DB37-41AE-AB8C-4C18B34D03F1}">
      <dsp:nvSpPr>
        <dsp:cNvPr id="0" name=""/>
        <dsp:cNvSpPr/>
      </dsp:nvSpPr>
      <dsp:spPr>
        <a:xfrm>
          <a:off x="1034653" y="3025662"/>
          <a:ext cx="3255579" cy="1446298"/>
        </a:xfrm>
        <a:prstGeom prst="rect">
          <a:avLst/>
        </a:prstGeom>
        <a:solidFill>
          <a:schemeClr val="tx1">
            <a:lumMod val="65000"/>
            <a:lumOff val="3500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1" kern="1200" dirty="0">
              <a:latin typeface="Montserrat" panose="00000500000000000000" pitchFamily="2" charset="0"/>
              <a:ea typeface="+mn-ea"/>
              <a:cs typeface="Calibri" panose="020F0502020204030204" pitchFamily="34" charset="0"/>
            </a:rPr>
            <a:t>Auto - évaluation</a:t>
          </a:r>
        </a:p>
        <a:p>
          <a:pPr marL="0" lvl="0" indent="0" algn="ctr" defTabSz="533400">
            <a:lnSpc>
              <a:spcPct val="90000"/>
            </a:lnSpc>
            <a:spcBef>
              <a:spcPct val="0"/>
            </a:spcBef>
            <a:spcAft>
              <a:spcPct val="35000"/>
            </a:spcAft>
            <a:buNone/>
          </a:pPr>
          <a:endParaRPr lang="fr-FR" sz="1100" b="1" kern="1200" dirty="0">
            <a:latin typeface="Montserrat" panose="00000500000000000000" pitchFamily="2" charset="0"/>
            <a:ea typeface="+mn-ea"/>
            <a:cs typeface="Calibri" panose="020F0502020204030204" pitchFamily="34" charset="0"/>
          </a:endParaRPr>
        </a:p>
        <a:p>
          <a:pPr marL="0" lvl="0" indent="0" algn="ctr" defTabSz="533400">
            <a:lnSpc>
              <a:spcPct val="90000"/>
            </a:lnSpc>
            <a:spcBef>
              <a:spcPct val="0"/>
            </a:spcBef>
            <a:spcAft>
              <a:spcPct val="35000"/>
            </a:spcAft>
            <a:buNone/>
          </a:pPr>
          <a:endParaRPr lang="fr-FR" sz="1200" b="1" kern="1200" dirty="0">
            <a:latin typeface="Montserrat" panose="00000500000000000000" pitchFamily="2" charset="0"/>
            <a:ea typeface="+mn-ea"/>
            <a:cs typeface="Calibri" panose="020F0502020204030204" pitchFamily="34" charset="0"/>
          </a:endParaRPr>
        </a:p>
        <a:p>
          <a:pPr marL="0" lvl="0" indent="0" algn="ctr" defTabSz="533400">
            <a:lnSpc>
              <a:spcPct val="90000"/>
            </a:lnSpc>
            <a:spcBef>
              <a:spcPct val="0"/>
            </a:spcBef>
            <a:spcAft>
              <a:spcPct val="35000"/>
            </a:spcAft>
            <a:buNone/>
          </a:pPr>
          <a:endParaRPr lang="fr-FR" sz="600" b="1" kern="1200" dirty="0">
            <a:latin typeface="Montserrat" panose="00000500000000000000" pitchFamily="2" charset="0"/>
            <a:ea typeface="+mn-ea"/>
            <a:cs typeface="Calibri" panose="020F0502020204030204" pitchFamily="34" charset="0"/>
          </a:endParaRPr>
        </a:p>
        <a:p>
          <a:pPr marL="0" lvl="0" indent="0" algn="ctr" defTabSz="533400">
            <a:lnSpc>
              <a:spcPct val="90000"/>
            </a:lnSpc>
            <a:spcBef>
              <a:spcPct val="0"/>
            </a:spcBef>
            <a:spcAft>
              <a:spcPts val="0"/>
            </a:spcAft>
            <a:buNone/>
          </a:pPr>
          <a:r>
            <a:rPr lang="fr-FR" sz="1000" b="0" kern="1200" dirty="0">
              <a:latin typeface="Montserrat" panose="00000500000000000000" pitchFamily="2" charset="0"/>
              <a:ea typeface="+mn-ea"/>
              <a:cs typeface="Calibri" panose="020F0502020204030204" pitchFamily="34" charset="0"/>
            </a:rPr>
            <a:t>Compétences métiers et compétences comportementales par l'apprenant durant </a:t>
          </a:r>
        </a:p>
        <a:p>
          <a:pPr marL="0" lvl="0" indent="0" algn="ctr" defTabSz="533400">
            <a:lnSpc>
              <a:spcPct val="90000"/>
            </a:lnSpc>
            <a:spcBef>
              <a:spcPct val="0"/>
            </a:spcBef>
            <a:spcAft>
              <a:spcPts val="0"/>
            </a:spcAft>
            <a:buNone/>
          </a:pPr>
          <a:r>
            <a:rPr lang="fr-FR" sz="1000" b="0" kern="1200" dirty="0">
              <a:latin typeface="Montserrat" panose="00000500000000000000" pitchFamily="2" charset="0"/>
              <a:ea typeface="+mn-ea"/>
              <a:cs typeface="Calibri" panose="020F0502020204030204" pitchFamily="34" charset="0"/>
            </a:rPr>
            <a:t>la formation</a:t>
          </a:r>
          <a:endParaRPr lang="fr-FR" sz="1000" b="1" kern="1200" dirty="0">
            <a:latin typeface="Montserrat" panose="00000500000000000000" pitchFamily="2" charset="0"/>
            <a:ea typeface="+mn-ea"/>
            <a:cs typeface="Calibri" panose="020F0502020204030204" pitchFamily="34" charset="0"/>
          </a:endParaRPr>
        </a:p>
      </dsp:txBody>
      <dsp:txXfrm>
        <a:off x="1034653" y="3025662"/>
        <a:ext cx="3255579" cy="144629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288EE6-CEE8-4AFB-85A0-AAD442A96F7C}">
      <dsp:nvSpPr>
        <dsp:cNvPr id="0" name=""/>
        <dsp:cNvSpPr/>
      </dsp:nvSpPr>
      <dsp:spPr>
        <a:xfrm>
          <a:off x="10" y="0"/>
          <a:ext cx="2308264" cy="3168351"/>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srgbClr val="214F91"/>
              </a:solidFill>
              <a:latin typeface="Montserrat" panose="00000500000000000000" pitchFamily="2" charset="0"/>
              <a:cs typeface="Calibri" panose="020F0502020204030204" pitchFamily="34" charset="0"/>
            </a:rPr>
            <a:t>BLOC 1</a:t>
          </a:r>
        </a:p>
        <a:p>
          <a:pPr marL="0" lvl="0" indent="0" algn="ctr" defTabSz="666750">
            <a:lnSpc>
              <a:spcPct val="90000"/>
            </a:lnSpc>
            <a:spcBef>
              <a:spcPct val="0"/>
            </a:spcBef>
            <a:spcAft>
              <a:spcPct val="35000"/>
            </a:spcAft>
            <a:buNone/>
          </a:pPr>
          <a:r>
            <a:rPr lang="fr-FR" sz="1200" b="1" i="0" kern="1200" dirty="0">
              <a:solidFill>
                <a:srgbClr val="214F91"/>
              </a:solidFill>
              <a:latin typeface="Montserrat" panose="00000500000000000000" pitchFamily="2" charset="0"/>
              <a:cs typeface="Calibri" panose="020F0502020204030204" pitchFamily="34" charset="0"/>
            </a:rPr>
            <a:t>Piloter le développement opérationnel du plan d’actions commerciales</a:t>
          </a:r>
          <a:endParaRPr lang="fr-FR" sz="1200" b="1" kern="1200" dirty="0">
            <a:solidFill>
              <a:srgbClr val="214F91"/>
            </a:solidFill>
            <a:latin typeface="Montserrat" panose="00000500000000000000" pitchFamily="2" charset="0"/>
            <a:cs typeface="Calibri" panose="020F0502020204030204" pitchFamily="34" charset="0"/>
          </a:endParaRPr>
        </a:p>
      </dsp:txBody>
      <dsp:txXfrm>
        <a:off x="10" y="0"/>
        <a:ext cx="2308264" cy="950505"/>
      </dsp:txXfrm>
    </dsp:sp>
    <dsp:sp modelId="{B1E836DC-A448-4856-9344-BD758891FAA5}">
      <dsp:nvSpPr>
        <dsp:cNvPr id="0" name=""/>
        <dsp:cNvSpPr/>
      </dsp:nvSpPr>
      <dsp:spPr>
        <a:xfrm>
          <a:off x="231714" y="951577"/>
          <a:ext cx="1846611" cy="545202"/>
        </a:xfrm>
        <a:prstGeom prst="roundRect">
          <a:avLst>
            <a:gd name="adj" fmla="val 10000"/>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ts val="0"/>
            </a:spcAft>
            <a:buNone/>
          </a:pPr>
          <a:r>
            <a:rPr lang="fr-FR" sz="1100" b="1" kern="1200" dirty="0">
              <a:latin typeface="Montserrat" panose="00000500000000000000" pitchFamily="2" charset="0"/>
              <a:cs typeface="Calibri" panose="020F0502020204030204" pitchFamily="34" charset="0"/>
            </a:rPr>
            <a:t>Diagnostic            stratégique </a:t>
          </a:r>
        </a:p>
        <a:p>
          <a:pPr marL="0" lvl="0" indent="0" algn="ctr" defTabSz="488950">
            <a:lnSpc>
              <a:spcPct val="90000"/>
            </a:lnSpc>
            <a:spcBef>
              <a:spcPct val="0"/>
            </a:spcBef>
            <a:spcAft>
              <a:spcPts val="0"/>
            </a:spcAft>
            <a:buNone/>
          </a:pPr>
          <a:r>
            <a:rPr lang="fr-FR" sz="1100" b="1" kern="1200" dirty="0">
              <a:latin typeface="Montserrat" panose="00000500000000000000" pitchFamily="2" charset="0"/>
              <a:cs typeface="Calibri" panose="020F0502020204030204" pitchFamily="34" charset="0"/>
            </a:rPr>
            <a:t>(Ecrit)</a:t>
          </a:r>
        </a:p>
      </dsp:txBody>
      <dsp:txXfrm>
        <a:off x="247682" y="967545"/>
        <a:ext cx="1814675" cy="513266"/>
      </dsp:txXfrm>
    </dsp:sp>
    <dsp:sp modelId="{247351D2-F5C6-484B-ADA1-C14356F19EFE}">
      <dsp:nvSpPr>
        <dsp:cNvPr id="0" name=""/>
        <dsp:cNvSpPr/>
      </dsp:nvSpPr>
      <dsp:spPr>
        <a:xfrm>
          <a:off x="231714" y="1665408"/>
          <a:ext cx="1846611" cy="745577"/>
        </a:xfrm>
        <a:prstGeom prst="roundRect">
          <a:avLst>
            <a:gd name="adj" fmla="val 10000"/>
          </a:avLst>
        </a:prstGeom>
        <a:solidFill>
          <a:schemeClr val="accent3">
            <a:hueOff val="711424"/>
            <a:satOff val="-278"/>
            <a:lumOff val="2185"/>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ts val="0"/>
            </a:spcAft>
            <a:buNone/>
          </a:pPr>
          <a:r>
            <a:rPr lang="fr-FR" sz="1100" b="1" kern="1200" dirty="0">
              <a:latin typeface="Montserrat" panose="00000500000000000000" pitchFamily="2" charset="0"/>
              <a:cs typeface="Calibri" panose="020F0502020204030204" pitchFamily="34" charset="0"/>
            </a:rPr>
            <a:t>Plan d’actions commerciales</a:t>
          </a:r>
        </a:p>
        <a:p>
          <a:pPr marL="0" lvl="0" indent="0" algn="ctr" defTabSz="488950">
            <a:lnSpc>
              <a:spcPct val="90000"/>
            </a:lnSpc>
            <a:spcBef>
              <a:spcPct val="0"/>
            </a:spcBef>
            <a:spcAft>
              <a:spcPts val="0"/>
            </a:spcAft>
            <a:buNone/>
          </a:pPr>
          <a:r>
            <a:rPr lang="fr-FR" sz="1100" b="1" kern="1200" dirty="0">
              <a:latin typeface="Montserrat" panose="00000500000000000000" pitchFamily="2" charset="0"/>
              <a:cs typeface="Calibri" panose="020F0502020204030204" pitchFamily="34" charset="0"/>
            </a:rPr>
            <a:t>(écrit + oral)</a:t>
          </a:r>
        </a:p>
      </dsp:txBody>
      <dsp:txXfrm>
        <a:off x="253551" y="1687245"/>
        <a:ext cx="1802937" cy="701903"/>
      </dsp:txXfrm>
    </dsp:sp>
    <dsp:sp modelId="{79601586-AA8D-4709-A607-AF24CB9353EE}">
      <dsp:nvSpPr>
        <dsp:cNvPr id="0" name=""/>
        <dsp:cNvSpPr/>
      </dsp:nvSpPr>
      <dsp:spPr>
        <a:xfrm>
          <a:off x="231714" y="2579614"/>
          <a:ext cx="1846611" cy="429247"/>
        </a:xfrm>
        <a:prstGeom prst="roundRect">
          <a:avLst>
            <a:gd name="adj" fmla="val 10000"/>
          </a:avLst>
        </a:prstGeom>
        <a:solidFill>
          <a:schemeClr val="accent3">
            <a:hueOff val="1422847"/>
            <a:satOff val="-555"/>
            <a:lumOff val="437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fr-FR" sz="1100" b="1" kern="1200" dirty="0">
              <a:latin typeface="Montserrat" panose="00000500000000000000" pitchFamily="2" charset="0"/>
              <a:cs typeface="Calibri" panose="020F0502020204030204" pitchFamily="34" charset="0"/>
            </a:rPr>
            <a:t>Contrôle des connaissances</a:t>
          </a:r>
        </a:p>
      </dsp:txBody>
      <dsp:txXfrm>
        <a:off x="244286" y="2592186"/>
        <a:ext cx="1821467" cy="404103"/>
      </dsp:txXfrm>
    </dsp:sp>
    <dsp:sp modelId="{D3461D0F-E504-4A99-9BC8-831AEB6F7128}">
      <dsp:nvSpPr>
        <dsp:cNvPr id="0" name=""/>
        <dsp:cNvSpPr/>
      </dsp:nvSpPr>
      <dsp:spPr>
        <a:xfrm>
          <a:off x="2482271" y="0"/>
          <a:ext cx="2308264" cy="3168351"/>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srgbClr val="214F91"/>
              </a:solidFill>
              <a:latin typeface="Montserrat" panose="00000500000000000000" pitchFamily="2" charset="0"/>
              <a:cs typeface="Calibri" panose="020F0502020204030204" pitchFamily="34" charset="0"/>
            </a:rPr>
            <a:t>BLOC 2</a:t>
          </a:r>
        </a:p>
        <a:p>
          <a:pPr marL="0" lvl="0" indent="0" algn="ctr" defTabSz="666750">
            <a:lnSpc>
              <a:spcPct val="90000"/>
            </a:lnSpc>
            <a:spcBef>
              <a:spcPct val="0"/>
            </a:spcBef>
            <a:spcAft>
              <a:spcPct val="35000"/>
            </a:spcAft>
            <a:buNone/>
          </a:pPr>
          <a:r>
            <a:rPr lang="fr-FR" sz="1200" b="1" i="0" kern="1200" dirty="0">
              <a:solidFill>
                <a:srgbClr val="214F91"/>
              </a:solidFill>
              <a:latin typeface="Montserrat" panose="00000500000000000000" pitchFamily="2" charset="0"/>
              <a:cs typeface="Calibri" panose="020F0502020204030204" pitchFamily="34" charset="0"/>
            </a:rPr>
            <a:t>Développer stratégie           de croissance de l’entreprise</a:t>
          </a:r>
          <a:endParaRPr lang="fr-FR" sz="1200" b="1" kern="1200" dirty="0">
            <a:solidFill>
              <a:srgbClr val="214F91"/>
            </a:solidFill>
            <a:latin typeface="Montserrat" panose="00000500000000000000" pitchFamily="2" charset="0"/>
            <a:cs typeface="Calibri" panose="020F0502020204030204" pitchFamily="34" charset="0"/>
          </a:endParaRPr>
        </a:p>
      </dsp:txBody>
      <dsp:txXfrm>
        <a:off x="2482271" y="0"/>
        <a:ext cx="2308264" cy="950505"/>
      </dsp:txXfrm>
    </dsp:sp>
    <dsp:sp modelId="{B89F4821-E4A2-497D-818D-47C04FDB11E1}">
      <dsp:nvSpPr>
        <dsp:cNvPr id="0" name=""/>
        <dsp:cNvSpPr/>
      </dsp:nvSpPr>
      <dsp:spPr>
        <a:xfrm>
          <a:off x="2713098" y="950981"/>
          <a:ext cx="1846611" cy="817693"/>
        </a:xfrm>
        <a:prstGeom prst="roundRect">
          <a:avLst>
            <a:gd name="adj" fmla="val 10000"/>
          </a:avLst>
        </a:prstGeom>
        <a:solidFill>
          <a:schemeClr val="accent3">
            <a:hueOff val="2134271"/>
            <a:satOff val="-833"/>
            <a:lumOff val="6555"/>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fr-FR" sz="1100" b="1" kern="1200" dirty="0">
              <a:latin typeface="Montserrat" panose="00000500000000000000" pitchFamily="2" charset="0"/>
              <a:cs typeface="Calibri" panose="020F0502020204030204" pitchFamily="34" charset="0"/>
            </a:rPr>
            <a:t>Développement commercial</a:t>
          </a:r>
        </a:p>
        <a:p>
          <a:pPr marL="0" lvl="0" indent="0" algn="ctr" defTabSz="488950">
            <a:lnSpc>
              <a:spcPct val="90000"/>
            </a:lnSpc>
            <a:spcBef>
              <a:spcPct val="0"/>
            </a:spcBef>
            <a:spcAft>
              <a:spcPct val="35000"/>
            </a:spcAft>
            <a:buNone/>
          </a:pPr>
          <a:r>
            <a:rPr lang="fr-FR" sz="1100" b="1" kern="1200" dirty="0">
              <a:latin typeface="Montserrat" panose="00000500000000000000" pitchFamily="2" charset="0"/>
              <a:cs typeface="Calibri" panose="020F0502020204030204" pitchFamily="34" charset="0"/>
            </a:rPr>
            <a:t>(Ecrit + Oral)</a:t>
          </a:r>
        </a:p>
      </dsp:txBody>
      <dsp:txXfrm>
        <a:off x="2737047" y="974930"/>
        <a:ext cx="1798713" cy="769795"/>
      </dsp:txXfrm>
    </dsp:sp>
    <dsp:sp modelId="{DF8D3FF1-4455-46CB-ABC3-687A64832F6E}">
      <dsp:nvSpPr>
        <dsp:cNvPr id="0" name=""/>
        <dsp:cNvSpPr/>
      </dsp:nvSpPr>
      <dsp:spPr>
        <a:xfrm>
          <a:off x="2713098" y="1865520"/>
          <a:ext cx="1846611" cy="629493"/>
        </a:xfrm>
        <a:prstGeom prst="roundRect">
          <a:avLst>
            <a:gd name="adj" fmla="val 10000"/>
          </a:avLst>
        </a:prstGeom>
        <a:solidFill>
          <a:schemeClr val="accent3">
            <a:hueOff val="2845695"/>
            <a:satOff val="-1110"/>
            <a:lumOff val="8739"/>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fr-FR" sz="1100" b="1" kern="1200" dirty="0">
              <a:latin typeface="Montserrat" panose="00000500000000000000" pitchFamily="2" charset="0"/>
              <a:cs typeface="Calibri" panose="020F0502020204030204" pitchFamily="34" charset="0"/>
            </a:rPr>
            <a:t>Entretien de  Négociation                       (Oral)</a:t>
          </a:r>
        </a:p>
      </dsp:txBody>
      <dsp:txXfrm>
        <a:off x="2731535" y="1883957"/>
        <a:ext cx="1809737" cy="592619"/>
      </dsp:txXfrm>
    </dsp:sp>
    <dsp:sp modelId="{3FBBCB74-1AB1-4599-8D1C-274A864F3D91}">
      <dsp:nvSpPr>
        <dsp:cNvPr id="0" name=""/>
        <dsp:cNvSpPr/>
      </dsp:nvSpPr>
      <dsp:spPr>
        <a:xfrm>
          <a:off x="2713098" y="2591858"/>
          <a:ext cx="1846611" cy="417599"/>
        </a:xfrm>
        <a:prstGeom prst="roundRect">
          <a:avLst>
            <a:gd name="adj" fmla="val 10000"/>
          </a:avLst>
        </a:prstGeom>
        <a:solidFill>
          <a:schemeClr val="accent3">
            <a:hueOff val="3557119"/>
            <a:satOff val="-1388"/>
            <a:lumOff val="10924"/>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fr-FR" sz="1100" b="1" kern="1200" dirty="0">
              <a:latin typeface="Montserrat" panose="00000500000000000000" pitchFamily="2" charset="0"/>
              <a:cs typeface="Calibri" panose="020F0502020204030204" pitchFamily="34" charset="0"/>
            </a:rPr>
            <a:t>Contrôle des connaissances</a:t>
          </a:r>
        </a:p>
      </dsp:txBody>
      <dsp:txXfrm>
        <a:off x="2725329" y="2604089"/>
        <a:ext cx="1822149" cy="393137"/>
      </dsp:txXfrm>
    </dsp:sp>
    <dsp:sp modelId="{88E425C6-7196-493A-9B98-8BCD318789D1}">
      <dsp:nvSpPr>
        <dsp:cNvPr id="0" name=""/>
        <dsp:cNvSpPr/>
      </dsp:nvSpPr>
      <dsp:spPr>
        <a:xfrm>
          <a:off x="4963655" y="0"/>
          <a:ext cx="2308264" cy="3168351"/>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srgbClr val="214F91"/>
              </a:solidFill>
              <a:latin typeface="Montserrat" panose="00000500000000000000" pitchFamily="2" charset="0"/>
              <a:cs typeface="Calibri" panose="020F0502020204030204" pitchFamily="34" charset="0"/>
            </a:rPr>
            <a:t>BLOC 3</a:t>
          </a:r>
        </a:p>
        <a:p>
          <a:pPr marL="0" lvl="0" indent="0" algn="ctr" defTabSz="666750">
            <a:lnSpc>
              <a:spcPct val="90000"/>
            </a:lnSpc>
            <a:spcBef>
              <a:spcPct val="0"/>
            </a:spcBef>
            <a:spcAft>
              <a:spcPct val="35000"/>
            </a:spcAft>
            <a:buNone/>
          </a:pPr>
          <a:r>
            <a:rPr lang="fr-FR" sz="1200" b="1" i="0" kern="1200" dirty="0">
              <a:solidFill>
                <a:srgbClr val="214F91"/>
              </a:solidFill>
              <a:latin typeface="Montserrat" panose="00000500000000000000" pitchFamily="2" charset="0"/>
              <a:cs typeface="Calibri" panose="020F0502020204030204" pitchFamily="34" charset="0"/>
            </a:rPr>
            <a:t>Manager une                      équipe                      commerciale</a:t>
          </a:r>
          <a:endParaRPr lang="fr-FR" sz="1200" b="1" kern="1200" dirty="0">
            <a:solidFill>
              <a:srgbClr val="214F91"/>
            </a:solidFill>
            <a:latin typeface="Montserrat" panose="00000500000000000000" pitchFamily="2" charset="0"/>
            <a:cs typeface="Calibri" panose="020F0502020204030204" pitchFamily="34" charset="0"/>
          </a:endParaRPr>
        </a:p>
      </dsp:txBody>
      <dsp:txXfrm>
        <a:off x="4963655" y="0"/>
        <a:ext cx="2308264" cy="950505"/>
      </dsp:txXfrm>
    </dsp:sp>
    <dsp:sp modelId="{8B369E43-C9FD-4A5F-B753-BC6BF3B39EE2}">
      <dsp:nvSpPr>
        <dsp:cNvPr id="0" name=""/>
        <dsp:cNvSpPr/>
      </dsp:nvSpPr>
      <dsp:spPr>
        <a:xfrm>
          <a:off x="5194482" y="950644"/>
          <a:ext cx="1846611" cy="1476632"/>
        </a:xfrm>
        <a:prstGeom prst="roundRect">
          <a:avLst>
            <a:gd name="adj" fmla="val 10000"/>
          </a:avLst>
        </a:prstGeom>
        <a:solidFill>
          <a:schemeClr val="accent3">
            <a:hueOff val="4268542"/>
            <a:satOff val="-1665"/>
            <a:lumOff val="13109"/>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fr-FR" sz="1100" b="1" kern="1200" dirty="0">
              <a:latin typeface="Montserrat" panose="00000500000000000000" pitchFamily="2" charset="0"/>
              <a:cs typeface="Calibri" panose="020F0502020204030204" pitchFamily="34" charset="0"/>
            </a:rPr>
            <a:t>Management         d’équipe</a:t>
          </a:r>
        </a:p>
        <a:p>
          <a:pPr marL="0" lvl="0" indent="0" algn="ctr" defTabSz="488950">
            <a:lnSpc>
              <a:spcPct val="90000"/>
            </a:lnSpc>
            <a:spcBef>
              <a:spcPct val="0"/>
            </a:spcBef>
            <a:spcAft>
              <a:spcPct val="35000"/>
            </a:spcAft>
            <a:buNone/>
          </a:pPr>
          <a:r>
            <a:rPr lang="fr-FR" sz="1100" b="1" kern="1200" dirty="0">
              <a:latin typeface="Montserrat" panose="00000500000000000000" pitchFamily="2" charset="0"/>
              <a:cs typeface="Calibri" panose="020F0502020204030204" pitchFamily="34" charset="0"/>
            </a:rPr>
            <a:t>(Ecrit + Oral)</a:t>
          </a:r>
        </a:p>
      </dsp:txBody>
      <dsp:txXfrm>
        <a:off x="5237731" y="993893"/>
        <a:ext cx="1760113" cy="1390134"/>
      </dsp:txXfrm>
    </dsp:sp>
    <dsp:sp modelId="{B29B00E2-D865-4B15-BD9C-60B01CD5265A}">
      <dsp:nvSpPr>
        <dsp:cNvPr id="0" name=""/>
        <dsp:cNvSpPr/>
      </dsp:nvSpPr>
      <dsp:spPr>
        <a:xfrm>
          <a:off x="5194482" y="2591573"/>
          <a:ext cx="1846611" cy="418221"/>
        </a:xfrm>
        <a:prstGeom prst="roundRect">
          <a:avLst>
            <a:gd name="adj" fmla="val 10000"/>
          </a:avLst>
        </a:prstGeom>
        <a:solidFill>
          <a:schemeClr val="accent3">
            <a:hueOff val="4979966"/>
            <a:satOff val="-1943"/>
            <a:lumOff val="15294"/>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fr-FR" sz="1100" b="1" kern="1200" dirty="0">
              <a:latin typeface="Montserrat" panose="00000500000000000000" pitchFamily="2" charset="0"/>
              <a:cs typeface="Calibri" panose="020F0502020204030204" pitchFamily="34" charset="0"/>
            </a:rPr>
            <a:t>Contrôle des connaissances</a:t>
          </a:r>
        </a:p>
      </dsp:txBody>
      <dsp:txXfrm>
        <a:off x="5206731" y="2603822"/>
        <a:ext cx="1822113" cy="39372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0EB153-7E36-467E-BDBA-2EFD0E4B05EA}">
      <dsp:nvSpPr>
        <dsp:cNvPr id="0" name=""/>
        <dsp:cNvSpPr/>
      </dsp:nvSpPr>
      <dsp:spPr>
        <a:xfrm>
          <a:off x="5342" y="1296142"/>
          <a:ext cx="2319427" cy="2232250"/>
        </a:xfrm>
        <a:prstGeom prst="roundRect">
          <a:avLst>
            <a:gd name="adj" fmla="val 10000"/>
          </a:avLst>
        </a:prstGeom>
        <a:solidFill>
          <a:schemeClr val="lt1">
            <a:alpha val="90000"/>
            <a:hueOff val="0"/>
            <a:satOff val="0"/>
            <a:lumOff val="0"/>
            <a:alphaOff val="0"/>
          </a:schemeClr>
        </a:solidFill>
        <a:ln w="34925"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0" algn="l" defTabSz="488950">
            <a:lnSpc>
              <a:spcPct val="90000"/>
            </a:lnSpc>
            <a:spcBef>
              <a:spcPct val="0"/>
            </a:spcBef>
            <a:spcAft>
              <a:spcPct val="15000"/>
            </a:spcAft>
            <a:buNone/>
          </a:pPr>
          <a:r>
            <a:rPr lang="fr-FR" sz="1100" b="1" kern="1200" dirty="0">
              <a:solidFill>
                <a:srgbClr val="214F91"/>
              </a:solidFill>
              <a:latin typeface="Montserrat" panose="00000500000000000000" pitchFamily="2" charset="0"/>
              <a:cs typeface="Calibri" panose="020F0502020204030204" pitchFamily="34" charset="0"/>
            </a:rPr>
            <a:t>Evaluations</a:t>
          </a:r>
        </a:p>
        <a:p>
          <a:pPr marL="179388" lvl="2" indent="-179388" algn="l" defTabSz="488950">
            <a:lnSpc>
              <a:spcPct val="90000"/>
            </a:lnSpc>
            <a:spcBef>
              <a:spcPct val="0"/>
            </a:spcBef>
            <a:spcAft>
              <a:spcPct val="15000"/>
            </a:spcAft>
            <a:buFont typeface="Wingdings" panose="05000000000000000000" pitchFamily="2" charset="2"/>
            <a:buChar char="§"/>
          </a:pPr>
          <a:r>
            <a:rPr lang="fr-FR" sz="1100" kern="1200" dirty="0">
              <a:solidFill>
                <a:srgbClr val="214F91"/>
              </a:solidFill>
              <a:latin typeface="Montserrat" panose="00000500000000000000" pitchFamily="2" charset="0"/>
              <a:cs typeface="Calibri" panose="020F0502020204030204" pitchFamily="34" charset="0"/>
            </a:rPr>
            <a:t>pédagogiques</a:t>
          </a:r>
        </a:p>
        <a:p>
          <a:pPr marL="179388" lvl="2" indent="-179388" algn="l" defTabSz="488950">
            <a:lnSpc>
              <a:spcPct val="90000"/>
            </a:lnSpc>
            <a:spcBef>
              <a:spcPct val="0"/>
            </a:spcBef>
            <a:spcAft>
              <a:spcPct val="15000"/>
            </a:spcAft>
            <a:buFont typeface="Wingdings" panose="05000000000000000000" pitchFamily="2" charset="2"/>
            <a:buChar char="§"/>
          </a:pPr>
          <a:r>
            <a:rPr lang="fr-FR" sz="1100" kern="1200" dirty="0">
              <a:solidFill>
                <a:srgbClr val="214F91"/>
              </a:solidFill>
              <a:latin typeface="Montserrat" panose="00000500000000000000" pitchFamily="2" charset="0"/>
              <a:cs typeface="Calibri" panose="020F0502020204030204" pitchFamily="34" charset="0"/>
            </a:rPr>
            <a:t>professionnelles des compétences métier et des compétences comportementales</a:t>
          </a:r>
        </a:p>
        <a:p>
          <a:pPr marL="179388" lvl="2" indent="-179388" algn="l" defTabSz="488950">
            <a:lnSpc>
              <a:spcPct val="90000"/>
            </a:lnSpc>
            <a:spcBef>
              <a:spcPct val="0"/>
            </a:spcBef>
            <a:spcAft>
              <a:spcPct val="15000"/>
            </a:spcAft>
            <a:buFont typeface="Wingdings" panose="05000000000000000000" pitchFamily="2" charset="2"/>
            <a:buChar char="§"/>
          </a:pPr>
          <a:r>
            <a:rPr lang="fr-FR" sz="1100" kern="1200" dirty="0">
              <a:solidFill>
                <a:srgbClr val="214F91"/>
              </a:solidFill>
              <a:latin typeface="Montserrat" panose="00000500000000000000" pitchFamily="2" charset="0"/>
              <a:cs typeface="Calibri" panose="020F0502020204030204" pitchFamily="34" charset="0"/>
            </a:rPr>
            <a:t>Auto-évaluations des compétences métier et des compétences comportementales</a:t>
          </a:r>
        </a:p>
      </dsp:txBody>
      <dsp:txXfrm>
        <a:off x="56712" y="1347512"/>
        <a:ext cx="2216687" cy="1651170"/>
      </dsp:txXfrm>
    </dsp:sp>
    <dsp:sp modelId="{5A57143D-F7B9-4E85-8374-17A5D7AB904E}">
      <dsp:nvSpPr>
        <dsp:cNvPr id="0" name=""/>
        <dsp:cNvSpPr/>
      </dsp:nvSpPr>
      <dsp:spPr>
        <a:xfrm>
          <a:off x="933339" y="2148002"/>
          <a:ext cx="2507398" cy="2507398"/>
        </a:xfrm>
        <a:prstGeom prst="leftCircularArrow">
          <a:avLst>
            <a:gd name="adj1" fmla="val 1574"/>
            <a:gd name="adj2" fmla="val 186747"/>
            <a:gd name="adj3" fmla="val 609849"/>
            <a:gd name="adj4" fmla="val 7672080"/>
            <a:gd name="adj5" fmla="val 1836"/>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9DE1566-09EE-4362-910A-C257A72B1B3A}">
      <dsp:nvSpPr>
        <dsp:cNvPr id="0" name=""/>
        <dsp:cNvSpPr/>
      </dsp:nvSpPr>
      <dsp:spPr>
        <a:xfrm>
          <a:off x="720081" y="3351898"/>
          <a:ext cx="1378847" cy="752560"/>
        </a:xfrm>
        <a:prstGeom prst="roundRect">
          <a:avLst>
            <a:gd name="adj" fmla="val 10000"/>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fr-FR" sz="1100" b="0" kern="1200" dirty="0">
              <a:solidFill>
                <a:schemeClr val="bg1"/>
              </a:solidFill>
              <a:latin typeface="Montserrat" panose="00000500000000000000" pitchFamily="2" charset="0"/>
              <a:cs typeface="Calibri" panose="020F0502020204030204" pitchFamily="34" charset="0"/>
            </a:rPr>
            <a:t>Synthèse des évaluations des 3 blocs de compétences</a:t>
          </a:r>
        </a:p>
      </dsp:txBody>
      <dsp:txXfrm>
        <a:off x="742123" y="3373940"/>
        <a:ext cx="1334763" cy="708476"/>
      </dsp:txXfrm>
    </dsp:sp>
    <dsp:sp modelId="{DEBBD210-6EC4-4FE2-939E-50B9CBBE89BC}">
      <dsp:nvSpPr>
        <dsp:cNvPr id="0" name=""/>
        <dsp:cNvSpPr/>
      </dsp:nvSpPr>
      <dsp:spPr>
        <a:xfrm>
          <a:off x="2512694" y="1309655"/>
          <a:ext cx="2319427" cy="2232250"/>
        </a:xfrm>
        <a:prstGeom prst="roundRect">
          <a:avLst>
            <a:gd name="adj" fmla="val 10000"/>
          </a:avLst>
        </a:prstGeom>
        <a:solidFill>
          <a:schemeClr val="lt1">
            <a:alpha val="90000"/>
            <a:hueOff val="0"/>
            <a:satOff val="0"/>
            <a:lumOff val="0"/>
            <a:alphaOff val="0"/>
          </a:schemeClr>
        </a:solidFill>
        <a:ln w="34925" cap="flat" cmpd="sng" algn="in">
          <a:solidFill>
            <a:schemeClr val="accent3">
              <a:hueOff val="2489983"/>
              <a:satOff val="-971"/>
              <a:lumOff val="76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0" algn="l" defTabSz="488950">
            <a:lnSpc>
              <a:spcPct val="90000"/>
            </a:lnSpc>
            <a:spcBef>
              <a:spcPct val="0"/>
            </a:spcBef>
            <a:spcAft>
              <a:spcPct val="15000"/>
            </a:spcAft>
            <a:buNone/>
          </a:pPr>
          <a:r>
            <a:rPr lang="fr-FR" sz="1100" b="1" kern="1200" dirty="0">
              <a:solidFill>
                <a:srgbClr val="214F91"/>
              </a:solidFill>
              <a:latin typeface="Montserrat" panose="00000500000000000000" pitchFamily="2" charset="0"/>
              <a:cs typeface="Calibri" panose="020F0502020204030204" pitchFamily="34" charset="0"/>
            </a:rPr>
            <a:t>Support destiné aux membres du Jury du Grand Oral</a:t>
          </a:r>
          <a:endParaRPr lang="fr-FR" sz="1100" kern="1200" dirty="0">
            <a:solidFill>
              <a:srgbClr val="214F91"/>
            </a:solidFill>
            <a:latin typeface="Montserrat" panose="00000500000000000000" pitchFamily="2" charset="0"/>
            <a:cs typeface="Calibri" panose="020F0502020204030204" pitchFamily="34" charset="0"/>
          </a:endParaRPr>
        </a:p>
        <a:p>
          <a:pPr marL="179388" lvl="1" indent="-179388" algn="l" defTabSz="488950">
            <a:lnSpc>
              <a:spcPct val="90000"/>
            </a:lnSpc>
            <a:spcBef>
              <a:spcPct val="0"/>
            </a:spcBef>
            <a:spcAft>
              <a:spcPct val="15000"/>
            </a:spcAft>
            <a:buFont typeface="Wingdings" panose="05000000000000000000" pitchFamily="2" charset="2"/>
            <a:buChar char="§"/>
          </a:pPr>
          <a:r>
            <a:rPr lang="fr-FR" sz="1100" kern="1200" dirty="0">
              <a:solidFill>
                <a:srgbClr val="214F91"/>
              </a:solidFill>
              <a:latin typeface="Montserrat" panose="00000500000000000000" pitchFamily="2" charset="0"/>
              <a:cs typeface="Calibri" panose="020F0502020204030204" pitchFamily="34" charset="0"/>
            </a:rPr>
            <a:t>La fiche de poste</a:t>
          </a:r>
        </a:p>
        <a:p>
          <a:pPr marL="179388" lvl="1" indent="-179388" algn="l" defTabSz="488950">
            <a:lnSpc>
              <a:spcPct val="90000"/>
            </a:lnSpc>
            <a:spcBef>
              <a:spcPct val="0"/>
            </a:spcBef>
            <a:spcAft>
              <a:spcPct val="15000"/>
            </a:spcAft>
            <a:buFont typeface="Wingdings" panose="05000000000000000000" pitchFamily="2" charset="2"/>
            <a:buChar char="§"/>
          </a:pPr>
          <a:r>
            <a:rPr lang="fr-FR" sz="1100" kern="1200" dirty="0">
              <a:solidFill>
                <a:srgbClr val="214F91"/>
              </a:solidFill>
              <a:latin typeface="Montserrat" panose="00000500000000000000" pitchFamily="2" charset="0"/>
              <a:cs typeface="Calibri" panose="020F0502020204030204" pitchFamily="34" charset="0"/>
            </a:rPr>
            <a:t>Les grilles d’évaluation des 3 blocs de compétences</a:t>
          </a:r>
        </a:p>
        <a:p>
          <a:pPr marL="179388" lvl="1" indent="-179388" algn="l" defTabSz="488950">
            <a:lnSpc>
              <a:spcPct val="90000"/>
            </a:lnSpc>
            <a:spcBef>
              <a:spcPct val="0"/>
            </a:spcBef>
            <a:spcAft>
              <a:spcPct val="15000"/>
            </a:spcAft>
            <a:buFont typeface="Wingdings" panose="05000000000000000000" pitchFamily="2" charset="2"/>
            <a:buChar char="§"/>
          </a:pPr>
          <a:r>
            <a:rPr lang="fr-FR" sz="1100" kern="1200" dirty="0">
              <a:solidFill>
                <a:srgbClr val="214F91"/>
              </a:solidFill>
              <a:latin typeface="Montserrat" panose="00000500000000000000" pitchFamily="2" charset="0"/>
              <a:cs typeface="Calibri" panose="020F0502020204030204" pitchFamily="34" charset="0"/>
            </a:rPr>
            <a:t>Le passeport certification</a:t>
          </a:r>
        </a:p>
        <a:p>
          <a:pPr marL="179388" lvl="1" indent="-179388" algn="l" defTabSz="488950">
            <a:lnSpc>
              <a:spcPct val="90000"/>
            </a:lnSpc>
            <a:spcBef>
              <a:spcPct val="0"/>
            </a:spcBef>
            <a:spcAft>
              <a:spcPct val="15000"/>
            </a:spcAft>
            <a:buFont typeface="Wingdings" panose="05000000000000000000" pitchFamily="2" charset="2"/>
            <a:buChar char="§"/>
          </a:pPr>
          <a:r>
            <a:rPr lang="fr-FR" sz="1100" kern="1200" dirty="0">
              <a:solidFill>
                <a:srgbClr val="214F91"/>
              </a:solidFill>
              <a:latin typeface="Montserrat" panose="00000500000000000000" pitchFamily="2" charset="0"/>
              <a:cs typeface="Calibri" panose="020F0502020204030204" pitchFamily="34" charset="0"/>
            </a:rPr>
            <a:t>Le CV actualisé</a:t>
          </a:r>
        </a:p>
      </dsp:txBody>
      <dsp:txXfrm>
        <a:off x="2564064" y="1839364"/>
        <a:ext cx="2216687" cy="1651170"/>
      </dsp:txXfrm>
    </dsp:sp>
    <dsp:sp modelId="{03E1C921-4498-48C1-A618-BC897F0EF5DE}">
      <dsp:nvSpPr>
        <dsp:cNvPr id="0" name=""/>
        <dsp:cNvSpPr/>
      </dsp:nvSpPr>
      <dsp:spPr>
        <a:xfrm>
          <a:off x="3526044" y="505514"/>
          <a:ext cx="2586400" cy="2010280"/>
        </a:xfrm>
        <a:prstGeom prst="circularArrow">
          <a:avLst>
            <a:gd name="adj1" fmla="val 1526"/>
            <a:gd name="adj2" fmla="val 180846"/>
            <a:gd name="adj3" fmla="val 20496669"/>
            <a:gd name="adj4" fmla="val 13428537"/>
            <a:gd name="adj5" fmla="val 1780"/>
          </a:avLst>
        </a:prstGeom>
        <a:solidFill>
          <a:schemeClr val="accent3">
            <a:hueOff val="4979966"/>
            <a:satOff val="-1943"/>
            <a:lumOff val="1529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7E7FCED-B0A1-45D6-B0FA-0B8525695E48}">
      <dsp:nvSpPr>
        <dsp:cNvPr id="0" name=""/>
        <dsp:cNvSpPr/>
      </dsp:nvSpPr>
      <dsp:spPr>
        <a:xfrm>
          <a:off x="3227432" y="1006785"/>
          <a:ext cx="1378847" cy="752560"/>
        </a:xfrm>
        <a:prstGeom prst="roundRect">
          <a:avLst>
            <a:gd name="adj" fmla="val 10000"/>
          </a:avLst>
        </a:prstGeom>
        <a:solidFill>
          <a:schemeClr val="accent3">
            <a:hueOff val="2489983"/>
            <a:satOff val="-971"/>
            <a:lumOff val="7647"/>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fr-FR" sz="1100" b="0" kern="1200" dirty="0">
              <a:solidFill>
                <a:schemeClr val="bg1"/>
              </a:solidFill>
              <a:latin typeface="Montserrat" panose="00000500000000000000" pitchFamily="2" charset="0"/>
              <a:cs typeface="Calibri" panose="020F0502020204030204" pitchFamily="34" charset="0"/>
            </a:rPr>
            <a:t>Le dossier du  Grand Oral</a:t>
          </a:r>
        </a:p>
      </dsp:txBody>
      <dsp:txXfrm>
        <a:off x="3249474" y="1028827"/>
        <a:ext cx="1334763" cy="708476"/>
      </dsp:txXfrm>
    </dsp:sp>
    <dsp:sp modelId="{F0D03B11-5C4C-4E69-9767-0D379419B952}">
      <dsp:nvSpPr>
        <dsp:cNvPr id="0" name=""/>
        <dsp:cNvSpPr/>
      </dsp:nvSpPr>
      <dsp:spPr>
        <a:xfrm>
          <a:off x="5020045" y="1296142"/>
          <a:ext cx="2319427" cy="2232250"/>
        </a:xfrm>
        <a:prstGeom prst="roundRect">
          <a:avLst>
            <a:gd name="adj" fmla="val 10000"/>
          </a:avLst>
        </a:prstGeom>
        <a:solidFill>
          <a:schemeClr val="lt1">
            <a:alpha val="90000"/>
            <a:hueOff val="0"/>
            <a:satOff val="0"/>
            <a:lumOff val="0"/>
            <a:alphaOff val="0"/>
          </a:schemeClr>
        </a:solidFill>
        <a:ln w="34925" cap="flat" cmpd="sng" algn="in">
          <a:solidFill>
            <a:schemeClr val="accent3">
              <a:hueOff val="4979966"/>
              <a:satOff val="-1943"/>
              <a:lumOff val="1529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None/>
          </a:pPr>
          <a:r>
            <a:rPr lang="fr-FR" sz="1100" b="1" kern="1200" dirty="0">
              <a:solidFill>
                <a:srgbClr val="214F91"/>
              </a:solidFill>
              <a:latin typeface="Montserrat" panose="00000500000000000000" pitchFamily="2" charset="0"/>
              <a:cs typeface="Calibri" panose="020F0502020204030204" pitchFamily="34" charset="0"/>
            </a:rPr>
            <a:t>Le Grand Oral</a:t>
          </a:r>
          <a:endParaRPr lang="fr-FR" sz="1100" kern="1200" dirty="0">
            <a:solidFill>
              <a:srgbClr val="214F91"/>
            </a:solidFill>
            <a:latin typeface="Montserrat" panose="00000500000000000000" pitchFamily="2" charset="0"/>
            <a:cs typeface="Calibri" panose="020F0502020204030204" pitchFamily="34" charset="0"/>
          </a:endParaRPr>
        </a:p>
        <a:p>
          <a:pPr marL="57150" lvl="1" indent="-57150" algn="l" defTabSz="488950">
            <a:lnSpc>
              <a:spcPct val="90000"/>
            </a:lnSpc>
            <a:spcBef>
              <a:spcPct val="0"/>
            </a:spcBef>
            <a:spcAft>
              <a:spcPct val="15000"/>
            </a:spcAft>
            <a:buNone/>
          </a:pPr>
          <a:r>
            <a:rPr lang="fr-FR" sz="1100" kern="1200" dirty="0">
              <a:solidFill>
                <a:srgbClr val="214F91"/>
              </a:solidFill>
              <a:latin typeface="Montserrat" panose="00000500000000000000" pitchFamily="2" charset="0"/>
              <a:cs typeface="Calibri" panose="020F0502020204030204" pitchFamily="34" charset="0"/>
            </a:rPr>
            <a:t>Le Jury accompagne avec bienveillance le candidat à démontrer l’acquisition de chacune des compétences liées à la Certification Professionnelle. </a:t>
          </a:r>
        </a:p>
      </dsp:txBody>
      <dsp:txXfrm>
        <a:off x="5071415" y="1347512"/>
        <a:ext cx="2216687" cy="1651170"/>
      </dsp:txXfrm>
    </dsp:sp>
    <dsp:sp modelId="{6473B50C-F168-4B93-B61D-4FEE90BF775B}">
      <dsp:nvSpPr>
        <dsp:cNvPr id="0" name=""/>
        <dsp:cNvSpPr/>
      </dsp:nvSpPr>
      <dsp:spPr>
        <a:xfrm>
          <a:off x="5734784" y="3207878"/>
          <a:ext cx="1378847" cy="752560"/>
        </a:xfrm>
        <a:prstGeom prst="roundRect">
          <a:avLst>
            <a:gd name="adj" fmla="val 10000"/>
          </a:avLst>
        </a:prstGeom>
        <a:solidFill>
          <a:schemeClr val="accent3">
            <a:hueOff val="4979966"/>
            <a:satOff val="-1943"/>
            <a:lumOff val="15294"/>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fr-FR" sz="1100" b="0" kern="1200" dirty="0">
              <a:solidFill>
                <a:schemeClr val="bg1"/>
              </a:solidFill>
              <a:latin typeface="Montserrat" panose="00000500000000000000" pitchFamily="2" charset="0"/>
              <a:cs typeface="Calibri" panose="020F0502020204030204" pitchFamily="34" charset="0"/>
            </a:rPr>
            <a:t>Le Grand Oral</a:t>
          </a:r>
        </a:p>
      </dsp:txBody>
      <dsp:txXfrm>
        <a:off x="5756826" y="3229920"/>
        <a:ext cx="1334763" cy="70847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EEF1D3-28C4-4EE8-AF58-89BA830E73BE}">
      <dsp:nvSpPr>
        <dsp:cNvPr id="0" name=""/>
        <dsp:cNvSpPr/>
      </dsp:nvSpPr>
      <dsp:spPr>
        <a:xfrm>
          <a:off x="768436" y="193"/>
          <a:ext cx="1367766" cy="1367766"/>
        </a:xfrm>
        <a:prstGeom prst="ellipse">
          <a:avLst/>
        </a:prstGeom>
        <a:solidFill>
          <a:schemeClr val="accent4">
            <a:alpha val="50000"/>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5273" tIns="13970" rIns="75273" bIns="13970" numCol="1" spcCol="1270" anchor="ctr" anchorCtr="0">
          <a:noAutofit/>
        </a:bodyPr>
        <a:lstStyle/>
        <a:p>
          <a:pPr marL="0" lvl="0" indent="0" algn="ctr" defTabSz="488950" rtl="0">
            <a:lnSpc>
              <a:spcPct val="90000"/>
            </a:lnSpc>
            <a:spcBef>
              <a:spcPct val="0"/>
            </a:spcBef>
            <a:spcAft>
              <a:spcPct val="35000"/>
            </a:spcAft>
            <a:buNone/>
          </a:pPr>
          <a:r>
            <a:rPr lang="fr-FR" sz="1100" b="1" kern="1200" dirty="0">
              <a:latin typeface="Calibri" panose="020F0502020204030204" pitchFamily="34" charset="0"/>
              <a:cs typeface="Calibri" panose="020F0502020204030204" pitchFamily="34" charset="0"/>
            </a:rPr>
            <a:t>Bloc 1</a:t>
          </a:r>
          <a:endParaRPr lang="fr-FR" sz="1100" kern="1200" dirty="0">
            <a:latin typeface="Calibri" panose="020F0502020204030204" pitchFamily="34" charset="0"/>
            <a:cs typeface="Calibri" panose="020F0502020204030204" pitchFamily="34" charset="0"/>
          </a:endParaRPr>
        </a:p>
      </dsp:txBody>
      <dsp:txXfrm>
        <a:off x="968741" y="200498"/>
        <a:ext cx="967156" cy="967156"/>
      </dsp:txXfrm>
    </dsp:sp>
    <dsp:sp modelId="{4A14D715-B8B3-4CEB-A320-C8DBFD37A26B}">
      <dsp:nvSpPr>
        <dsp:cNvPr id="0" name=""/>
        <dsp:cNvSpPr/>
      </dsp:nvSpPr>
      <dsp:spPr>
        <a:xfrm>
          <a:off x="1862649" y="193"/>
          <a:ext cx="1367766" cy="1367766"/>
        </a:xfrm>
        <a:prstGeom prst="ellipse">
          <a:avLst/>
        </a:prstGeom>
        <a:solidFill>
          <a:schemeClr val="accent4">
            <a:alpha val="50000"/>
            <a:hueOff val="2401755"/>
            <a:satOff val="9091"/>
            <a:lumOff val="-588"/>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5273" tIns="13970" rIns="75273" bIns="13970" numCol="1" spcCol="1270" anchor="ctr" anchorCtr="0">
          <a:noAutofit/>
        </a:bodyPr>
        <a:lstStyle/>
        <a:p>
          <a:pPr marL="114300" lvl="0" indent="-114300" algn="ctr" defTabSz="488950">
            <a:lnSpc>
              <a:spcPct val="100000"/>
            </a:lnSpc>
            <a:spcBef>
              <a:spcPct val="0"/>
            </a:spcBef>
            <a:spcAft>
              <a:spcPct val="35000"/>
            </a:spcAft>
            <a:buFont typeface="Arial" panose="020B0604020202020204" pitchFamily="34" charset="0"/>
            <a:buNone/>
          </a:pPr>
          <a:r>
            <a:rPr lang="fr-FR" sz="1100" b="1" kern="1200" dirty="0">
              <a:latin typeface="Calibri" panose="020F0502020204030204" pitchFamily="34" charset="0"/>
              <a:cs typeface="Calibri" panose="020F0502020204030204" pitchFamily="34" charset="0"/>
            </a:rPr>
            <a:t>Bloc 2</a:t>
          </a:r>
        </a:p>
      </dsp:txBody>
      <dsp:txXfrm>
        <a:off x="2062954" y="200498"/>
        <a:ext cx="967156" cy="967156"/>
      </dsp:txXfrm>
    </dsp:sp>
    <dsp:sp modelId="{AB70A88A-C4FB-4FB8-BC00-DB383C0D538D}">
      <dsp:nvSpPr>
        <dsp:cNvPr id="0" name=""/>
        <dsp:cNvSpPr/>
      </dsp:nvSpPr>
      <dsp:spPr>
        <a:xfrm>
          <a:off x="2956863" y="193"/>
          <a:ext cx="1367766" cy="1367766"/>
        </a:xfrm>
        <a:prstGeom prst="ellipse">
          <a:avLst/>
        </a:prstGeom>
        <a:solidFill>
          <a:schemeClr val="accent4">
            <a:alpha val="50000"/>
            <a:hueOff val="4803510"/>
            <a:satOff val="18182"/>
            <a:lumOff val="-1177"/>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5273" tIns="13970" rIns="75273" bIns="13970" numCol="1" spcCol="1270" anchor="ctr" anchorCtr="0">
          <a:noAutofit/>
        </a:bodyPr>
        <a:lstStyle/>
        <a:p>
          <a:pPr marL="0" lvl="0" indent="268288" algn="l" defTabSz="488950">
            <a:lnSpc>
              <a:spcPct val="100000"/>
            </a:lnSpc>
            <a:spcBef>
              <a:spcPct val="0"/>
            </a:spcBef>
            <a:spcAft>
              <a:spcPct val="35000"/>
            </a:spcAft>
            <a:buFont typeface="Wingdings" pitchFamily="2" charset="2"/>
            <a:buNone/>
          </a:pPr>
          <a:r>
            <a:rPr lang="fr-FR" sz="1100" b="1" kern="1200" dirty="0">
              <a:latin typeface="Calibri" panose="020F0502020204030204" pitchFamily="34" charset="0"/>
              <a:cs typeface="Calibri" panose="020F0502020204030204" pitchFamily="34" charset="0"/>
            </a:rPr>
            <a:t>Bloc 3</a:t>
          </a:r>
        </a:p>
      </dsp:txBody>
      <dsp:txXfrm>
        <a:off x="3157168" y="200498"/>
        <a:ext cx="967156" cy="96715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B3089E0C-2490-4AC5-9262-C34BAFC627E5}" type="datetimeFigureOut">
              <a:rPr lang="fr-FR" smtClean="0"/>
              <a:pPr/>
              <a:t>13/01/2026</a:t>
            </a:fld>
            <a:endParaRPr lang="fr-FR"/>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5A7D4B1C-D22D-447C-9DA7-EB41F3A1FF30}" type="slidenum">
              <a:rPr lang="fr-FR" smtClean="0"/>
              <a:pPr/>
              <a:t>‹N°›</a:t>
            </a:fld>
            <a:endParaRPr lang="fr-FR"/>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030741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3089E0C-2490-4AC5-9262-C34BAFC627E5}" type="datetimeFigureOut">
              <a:rPr lang="fr-FR" smtClean="0"/>
              <a:pPr/>
              <a:t>13/01/2026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A7D4B1C-D22D-447C-9DA7-EB41F3A1FF30}" type="slidenum">
              <a:rPr lang="fr-FR" smtClean="0"/>
              <a:pPr/>
              <a:t>‹N°›</a:t>
            </a:fld>
            <a:endParaRPr lang="fr-FR"/>
          </a:p>
        </p:txBody>
      </p:sp>
    </p:spTree>
    <p:extLst>
      <p:ext uri="{BB962C8B-B14F-4D97-AF65-F5344CB8AC3E}">
        <p14:creationId xmlns:p14="http://schemas.microsoft.com/office/powerpoint/2010/main" val="518324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3089E0C-2490-4AC5-9262-C34BAFC627E5}" type="datetimeFigureOut">
              <a:rPr lang="fr-FR" smtClean="0"/>
              <a:pPr/>
              <a:t>13/01/2026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A7D4B1C-D22D-447C-9DA7-EB41F3A1FF30}" type="slidenum">
              <a:rPr lang="fr-FR" smtClean="0"/>
              <a:pPr/>
              <a:t>‹N°›</a:t>
            </a:fld>
            <a:endParaRPr lang="fr-FR"/>
          </a:p>
        </p:txBody>
      </p:sp>
    </p:spTree>
    <p:extLst>
      <p:ext uri="{BB962C8B-B14F-4D97-AF65-F5344CB8AC3E}">
        <p14:creationId xmlns:p14="http://schemas.microsoft.com/office/powerpoint/2010/main" val="1551290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3089E0C-2490-4AC5-9262-C34BAFC627E5}" type="datetimeFigureOut">
              <a:rPr lang="fr-FR" smtClean="0"/>
              <a:pPr/>
              <a:t>13/01/2026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8E3F4F-51B2-42EE-AFA2-40C4572185CC}" type="slidenum">
              <a:rPr lang="en-US" smtClean="0"/>
              <a:t>‹N°›</a:t>
            </a:fld>
            <a:endParaRPr lang="en-US" dirty="0"/>
          </a:p>
        </p:txBody>
      </p:sp>
    </p:spTree>
    <p:extLst>
      <p:ext uri="{BB962C8B-B14F-4D97-AF65-F5344CB8AC3E}">
        <p14:creationId xmlns:p14="http://schemas.microsoft.com/office/powerpoint/2010/main" val="3987014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B3089E0C-2490-4AC5-9262-C34BAFC627E5}" type="datetimeFigureOut">
              <a:rPr lang="fr-FR" smtClean="0"/>
              <a:pPr/>
              <a:t>13/01/2026</a:t>
            </a:fld>
            <a:endParaRPr lang="fr-FR"/>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fr-F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5A7D4B1C-D22D-447C-9DA7-EB41F3A1FF30}" type="slidenum">
              <a:rPr lang="fr-FR" smtClean="0"/>
              <a:pPr/>
              <a:t>‹N°›</a:t>
            </a:fld>
            <a:endParaRPr lang="fr-FR"/>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59619049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a:t>Modifiez le style du titre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3089E0C-2490-4AC5-9262-C34BAFC627E5}" type="datetimeFigureOut">
              <a:rPr lang="fr-FR" smtClean="0"/>
              <a:pPr/>
              <a:t>13/01/2026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660069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3089E0C-2490-4AC5-9262-C34BAFC627E5}" type="datetimeFigureOut">
              <a:rPr lang="fr-FR" smtClean="0"/>
              <a:pPr/>
              <a:t>13/01/2026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130499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3089E0C-2490-4AC5-9262-C34BAFC627E5}" type="datetimeFigureOut">
              <a:rPr lang="fr-FR" smtClean="0"/>
              <a:pPr/>
              <a:t>13/01/2026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A7D4B1C-D22D-447C-9DA7-EB41F3A1FF30}" type="slidenum">
              <a:rPr lang="fr-FR" smtClean="0"/>
              <a:pPr/>
              <a:t>‹N°›</a:t>
            </a:fld>
            <a:endParaRPr lang="fr-FR"/>
          </a:p>
        </p:txBody>
      </p:sp>
    </p:spTree>
    <p:extLst>
      <p:ext uri="{BB962C8B-B14F-4D97-AF65-F5344CB8AC3E}">
        <p14:creationId xmlns:p14="http://schemas.microsoft.com/office/powerpoint/2010/main" val="53023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089E0C-2490-4AC5-9262-C34BAFC627E5}" type="datetimeFigureOut">
              <a:rPr lang="fr-FR" smtClean="0"/>
              <a:pPr/>
              <a:t>13/01/2026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A7D4B1C-D22D-447C-9DA7-EB41F3A1FF30}" type="slidenum">
              <a:rPr lang="fr-FR" smtClean="0"/>
              <a:pPr/>
              <a:t>‹N°›</a:t>
            </a:fld>
            <a:endParaRPr lang="fr-FR"/>
          </a:p>
        </p:txBody>
      </p:sp>
    </p:spTree>
    <p:extLst>
      <p:ext uri="{BB962C8B-B14F-4D97-AF65-F5344CB8AC3E}">
        <p14:creationId xmlns:p14="http://schemas.microsoft.com/office/powerpoint/2010/main" val="1588077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fr-FR"/>
              <a:t>Modifiez le style du titre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B3089E0C-2490-4AC5-9262-C34BAFC627E5}" type="datetimeFigureOut">
              <a:rPr lang="fr-FR" smtClean="0"/>
              <a:pPr/>
              <a:t>13/01/2026</a:t>
            </a:fld>
            <a:endParaRPr lang="fr-F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5A7D4B1C-D22D-447C-9DA7-EB41F3A1FF30}" type="slidenum">
              <a:rPr lang="fr-FR" smtClean="0"/>
              <a:pPr/>
              <a:t>‹N°›</a:t>
            </a:fld>
            <a:endParaRPr lang="fr-FR"/>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02537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B3089E0C-2490-4AC5-9262-C34BAFC627E5}" type="datetimeFigureOut">
              <a:rPr lang="fr-FR" smtClean="0"/>
              <a:pPr/>
              <a:t>13/01/2026</a:t>
            </a:fld>
            <a:endParaRPr lang="fr-F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5A7D4B1C-D22D-447C-9DA7-EB41F3A1FF30}" type="slidenum">
              <a:rPr lang="fr-FR" smtClean="0"/>
              <a:pPr/>
              <a:t>‹N°›</a:t>
            </a:fld>
            <a:endParaRPr lang="fr-FR"/>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52587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B3089E0C-2490-4AC5-9262-C34BAFC627E5}" type="datetimeFigureOut">
              <a:rPr lang="fr-FR" smtClean="0"/>
              <a:pPr/>
              <a:t>13/01/2026</a:t>
            </a:fld>
            <a:endParaRPr lang="fr-FR"/>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fr-F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4FAB73BC-B049-4115-A692-8D63A059BFB8}" type="slidenum">
              <a:rPr lang="en-US" smtClean="0"/>
              <a:pPr/>
              <a:t>‹N°›</a:t>
            </a:fld>
            <a:endParaRPr lang="en-US" dirty="0"/>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07748163"/>
      </p:ext>
    </p:extLst>
  </p:cSld>
  <p:clrMap bg1="lt1" tx1="dk1" bg2="lt2" tx2="dk2" accent1="accent1" accent2="accent2" accent3="accent3" accent4="accent4" accent5="accent5" accent6="accent6" hlink="hlink" folHlink="folHlink"/>
  <p:sldLayoutIdLst>
    <p:sldLayoutId id="2147484236" r:id="rId1"/>
    <p:sldLayoutId id="2147484237" r:id="rId2"/>
    <p:sldLayoutId id="2147484238" r:id="rId3"/>
    <p:sldLayoutId id="2147484239" r:id="rId4"/>
    <p:sldLayoutId id="2147484240" r:id="rId5"/>
    <p:sldLayoutId id="2147484241" r:id="rId6"/>
    <p:sldLayoutId id="2147484242" r:id="rId7"/>
    <p:sldLayoutId id="2147484243" r:id="rId8"/>
    <p:sldLayoutId id="2147484244" r:id="rId9"/>
    <p:sldLayoutId id="2147484245" r:id="rId10"/>
    <p:sldLayoutId id="2147484246"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1368">
          <p15:clr>
            <a:srgbClr val="F26B43"/>
          </p15:clr>
        </p15:guide>
        <p15:guide id="1" pos="6912">
          <p15:clr>
            <a:srgbClr val="F26B43"/>
          </p15:clr>
        </p15:guide>
        <p15:guide id="2" pos="936">
          <p15:clr>
            <a:srgbClr val="F26B43"/>
          </p15:clr>
        </p15:guide>
        <p15:guide id="3" pos="864">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svg"/><Relationship Id="rId13" Type="http://schemas.microsoft.com/office/2007/relationships/diagramDrawing" Target="../diagrams/drawing10.xml"/><Relationship Id="rId18" Type="http://schemas.openxmlformats.org/officeDocument/2006/relationships/image" Target="../media/image8.png"/><Relationship Id="rId3" Type="http://schemas.openxmlformats.org/officeDocument/2006/relationships/diagramLayout" Target="../diagrams/layout9.xml"/><Relationship Id="rId7" Type="http://schemas.openxmlformats.org/officeDocument/2006/relationships/image" Target="../media/image2.png"/><Relationship Id="rId12" Type="http://schemas.openxmlformats.org/officeDocument/2006/relationships/diagramColors" Target="../diagrams/colors10.xml"/><Relationship Id="rId17" Type="http://schemas.openxmlformats.org/officeDocument/2006/relationships/image" Target="../media/image7.svg"/><Relationship Id="rId2" Type="http://schemas.openxmlformats.org/officeDocument/2006/relationships/diagramData" Target="../diagrams/data9.xml"/><Relationship Id="rId16" Type="http://schemas.openxmlformats.org/officeDocument/2006/relationships/image" Target="../media/image6.png"/><Relationship Id="rId1" Type="http://schemas.openxmlformats.org/officeDocument/2006/relationships/slideLayout" Target="../slideLayouts/slideLayout2.xml"/><Relationship Id="rId6" Type="http://schemas.microsoft.com/office/2007/relationships/diagramDrawing" Target="../diagrams/drawing9.xml"/><Relationship Id="rId11" Type="http://schemas.openxmlformats.org/officeDocument/2006/relationships/diagramQuickStyle" Target="../diagrams/quickStyle10.xml"/><Relationship Id="rId5" Type="http://schemas.openxmlformats.org/officeDocument/2006/relationships/diagramColors" Target="../diagrams/colors9.xml"/><Relationship Id="rId15" Type="http://schemas.openxmlformats.org/officeDocument/2006/relationships/image" Target="../media/image5.svg"/><Relationship Id="rId10" Type="http://schemas.openxmlformats.org/officeDocument/2006/relationships/diagramLayout" Target="../diagrams/layout10.xml"/><Relationship Id="rId19" Type="http://schemas.openxmlformats.org/officeDocument/2006/relationships/image" Target="../media/image9.svg"/><Relationship Id="rId4" Type="http://schemas.openxmlformats.org/officeDocument/2006/relationships/diagramQuickStyle" Target="../diagrams/quickStyle9.xml"/><Relationship Id="rId9" Type="http://schemas.openxmlformats.org/officeDocument/2006/relationships/diagramData" Target="../diagrams/data10.xml"/><Relationship Id="rId1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9593" y="548680"/>
            <a:ext cx="7272804" cy="2880320"/>
          </a:xfrm>
        </p:spPr>
        <p:txBody>
          <a:bodyPr>
            <a:normAutofit/>
          </a:bodyPr>
          <a:lstStyle/>
          <a:p>
            <a:pPr algn="r"/>
            <a:br>
              <a:rPr lang="fr-FR" sz="3200" dirty="0">
                <a:solidFill>
                  <a:schemeClr val="accent1">
                    <a:lumMod val="50000"/>
                  </a:schemeClr>
                </a:solidFill>
                <a:latin typeface="Montserrat" panose="00000500000000000000" pitchFamily="2" charset="0"/>
                <a:cs typeface="Calibri" panose="020F0502020204030204" pitchFamily="34" charset="0"/>
              </a:rPr>
            </a:br>
            <a:r>
              <a:rPr lang="fr-FR" sz="2000" b="1" dirty="0">
                <a:solidFill>
                  <a:srgbClr val="002060"/>
                </a:solidFill>
                <a:latin typeface="Montserrat" panose="00000500000000000000" pitchFamily="2" charset="0"/>
                <a:cs typeface="Calibri" panose="020F0502020204030204" pitchFamily="34" charset="0"/>
              </a:rPr>
              <a:t>RESPONSABLE DU DEVELOPPEMENT COMMERCIAL</a:t>
            </a:r>
            <a:br>
              <a:rPr lang="fr-FR" sz="2000" b="1" dirty="0">
                <a:solidFill>
                  <a:srgbClr val="002060"/>
                </a:solidFill>
                <a:latin typeface="Montserrat" panose="00000500000000000000" pitchFamily="2" charset="0"/>
                <a:cs typeface="Calibri" panose="020F0502020204030204" pitchFamily="34" charset="0"/>
              </a:rPr>
            </a:br>
            <a:br>
              <a:rPr lang="fr-FR" sz="2000" dirty="0">
                <a:solidFill>
                  <a:srgbClr val="002060"/>
                </a:solidFill>
                <a:latin typeface="Montserrat" panose="00000500000000000000" pitchFamily="2" charset="0"/>
                <a:cs typeface="Calibri" panose="020F0502020204030204" pitchFamily="34" charset="0"/>
              </a:rPr>
            </a:br>
            <a:r>
              <a:rPr lang="fr-FR" sz="1600" dirty="0">
                <a:solidFill>
                  <a:srgbClr val="002060"/>
                </a:solidFill>
                <a:latin typeface="Montserrat" panose="00000500000000000000" pitchFamily="2" charset="0"/>
                <a:cs typeface="Calibri" panose="020F0502020204030204" pitchFamily="34" charset="0"/>
              </a:rPr>
              <a:t>CERTIFICATION PROFESSIONNELLE - NIVEAU 6</a:t>
            </a:r>
          </a:p>
        </p:txBody>
      </p:sp>
      <p:sp>
        <p:nvSpPr>
          <p:cNvPr id="5" name="Titre 1"/>
          <p:cNvSpPr txBox="1">
            <a:spLocks/>
          </p:cNvSpPr>
          <p:nvPr/>
        </p:nvSpPr>
        <p:spPr>
          <a:xfrm>
            <a:off x="2195736" y="4437112"/>
            <a:ext cx="2664296" cy="208823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1100" b="0" i="0" u="none" strike="noStrike" kern="1200" cap="none" spc="0" normalizeH="0" baseline="0" noProof="0" dirty="0">
                <a:ln>
                  <a:noFill/>
                </a:ln>
                <a:solidFill>
                  <a:srgbClr val="002060"/>
                </a:solidFill>
                <a:effectLst/>
                <a:uLnTx/>
                <a:uFillTx/>
                <a:latin typeface="Montserrat" panose="00000500000000000000" pitchFamily="2" charset="0"/>
                <a:ea typeface="+mj-ea"/>
                <a:cs typeface="+mj-cs"/>
              </a:rPr>
              <a:t>En partenariat avec</a:t>
            </a:r>
          </a:p>
          <a:p>
            <a:pPr marL="0" marR="0" lvl="0" indent="0" algn="ctr" defTabSz="914400" rtl="0" eaLnBrk="1" fontAlgn="auto" latinLnBrk="0" hangingPunct="1">
              <a:lnSpc>
                <a:spcPct val="100000"/>
              </a:lnSpc>
              <a:spcBef>
                <a:spcPct val="0"/>
              </a:spcBef>
              <a:spcAft>
                <a:spcPts val="0"/>
              </a:spcAft>
              <a:buClrTx/>
              <a:buSzTx/>
              <a:buFontTx/>
              <a:buNone/>
              <a:tabLst/>
              <a:defRPr/>
            </a:pPr>
            <a:endParaRPr lang="fr-FR" sz="1100" dirty="0">
              <a:solidFill>
                <a:srgbClr val="002060"/>
              </a:solidFill>
              <a:latin typeface="Montserrat" panose="00000500000000000000" pitchFamily="2" charset="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1100" b="0" i="0" u="none" strike="noStrike" kern="1200" cap="none" spc="0" normalizeH="0" baseline="0" noProof="0" dirty="0">
              <a:ln>
                <a:noFill/>
              </a:ln>
              <a:solidFill>
                <a:srgbClr val="002060"/>
              </a:solidFill>
              <a:effectLst/>
              <a:uLnTx/>
              <a:uFillTx/>
              <a:latin typeface="Montserrat" panose="00000500000000000000" pitchFamily="2" charset="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1100" b="0" i="0" u="none" strike="noStrike" kern="1200" cap="none" spc="0" normalizeH="0" baseline="0" noProof="0" dirty="0">
              <a:ln>
                <a:noFill/>
              </a:ln>
              <a:solidFill>
                <a:srgbClr val="002060"/>
              </a:solidFill>
              <a:effectLst/>
              <a:uLnTx/>
              <a:uFillTx/>
              <a:latin typeface="Montserrat" panose="00000500000000000000" pitchFamily="2" charset="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fr-FR" sz="1100" dirty="0">
              <a:solidFill>
                <a:srgbClr val="002060"/>
              </a:solidFill>
              <a:latin typeface="Montserrat" panose="00000500000000000000" pitchFamily="2" charset="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1100" b="0" i="0" u="none" strike="noStrike" kern="1200" cap="none" spc="0" normalizeH="0" baseline="0" noProof="0" dirty="0">
              <a:ln>
                <a:noFill/>
              </a:ln>
              <a:solidFill>
                <a:srgbClr val="002060"/>
              </a:solidFill>
              <a:effectLst/>
              <a:uLnTx/>
              <a:uFillTx/>
              <a:latin typeface="Montserrat" panose="00000500000000000000" pitchFamily="2" charset="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fr-FR" sz="1100" dirty="0">
              <a:solidFill>
                <a:srgbClr val="002060"/>
              </a:solidFill>
              <a:latin typeface="Montserrat" panose="00000500000000000000" pitchFamily="2" charset="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fr-FR" sz="1100" dirty="0">
              <a:solidFill>
                <a:srgbClr val="002060"/>
              </a:solidFill>
              <a:latin typeface="Montserrat" panose="00000500000000000000" pitchFamily="2" charset="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1100" b="1" i="0" u="none" strike="noStrike" kern="1200" cap="none" spc="0" normalizeH="0" baseline="0" noProof="0" dirty="0">
                <a:ln>
                  <a:noFill/>
                </a:ln>
                <a:solidFill>
                  <a:srgbClr val="002060"/>
                </a:solidFill>
                <a:effectLst/>
                <a:uLnTx/>
                <a:uFillTx/>
                <a:latin typeface="Montserrat" panose="00000500000000000000" pitchFamily="2" charset="0"/>
                <a:ea typeface="+mj-ea"/>
                <a:cs typeface="+mj-cs"/>
              </a:rPr>
              <a:t>Autorité de Certification</a:t>
            </a:r>
          </a:p>
        </p:txBody>
      </p:sp>
      <p:pic>
        <p:nvPicPr>
          <p:cNvPr id="10" name="Image 9">
            <a:extLst>
              <a:ext uri="{FF2B5EF4-FFF2-40B4-BE49-F238E27FC236}">
                <a16:creationId xmlns:a16="http://schemas.microsoft.com/office/drawing/2014/main" id="{344CF27F-966A-401E-A0BB-B29DAEC7EE1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15816" y="5188024"/>
            <a:ext cx="1215251" cy="5242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re 1">
            <a:extLst>
              <a:ext uri="{FF2B5EF4-FFF2-40B4-BE49-F238E27FC236}">
                <a16:creationId xmlns:a16="http://schemas.microsoft.com/office/drawing/2014/main" id="{72E62E85-31CD-40FD-828A-29B016BE7A4B}"/>
              </a:ext>
            </a:extLst>
          </p:cNvPr>
          <p:cNvSpPr>
            <a:spLocks noGrp="1"/>
          </p:cNvSpPr>
          <p:nvPr>
            <p:ph type="title"/>
          </p:nvPr>
        </p:nvSpPr>
        <p:spPr>
          <a:xfrm>
            <a:off x="1115616" y="764704"/>
            <a:ext cx="7848872" cy="1008112"/>
          </a:xfrm>
        </p:spPr>
        <p:txBody>
          <a:bodyPr>
            <a:normAutofit/>
          </a:bodyPr>
          <a:lstStyle/>
          <a:p>
            <a:r>
              <a:rPr lang="fr-FR" sz="2200" b="1" spc="0" dirty="0">
                <a:solidFill>
                  <a:srgbClr val="214F91"/>
                </a:solidFill>
                <a:latin typeface="Montserrat" panose="00000500000000000000" pitchFamily="2" charset="0"/>
                <a:ea typeface="Tahoma" pitchFamily="34" charset="0"/>
                <a:cs typeface="Calibri" panose="020F0502020204030204" pitchFamily="34" charset="0"/>
              </a:rPr>
              <a:t>MODALITÉS D’ATTRIBUTION DE LA CERTIFICATION</a:t>
            </a:r>
          </a:p>
        </p:txBody>
      </p:sp>
      <p:sp>
        <p:nvSpPr>
          <p:cNvPr id="29" name="ZoneTexte 28">
            <a:extLst>
              <a:ext uri="{FF2B5EF4-FFF2-40B4-BE49-F238E27FC236}">
                <a16:creationId xmlns:a16="http://schemas.microsoft.com/office/drawing/2014/main" id="{34F0120E-0ECB-4B4E-8908-A10FD745871A}"/>
              </a:ext>
            </a:extLst>
          </p:cNvPr>
          <p:cNvSpPr txBox="1"/>
          <p:nvPr/>
        </p:nvSpPr>
        <p:spPr>
          <a:xfrm>
            <a:off x="1187624" y="1589891"/>
            <a:ext cx="7488832" cy="830997"/>
          </a:xfrm>
          <a:prstGeom prst="rect">
            <a:avLst/>
          </a:prstGeom>
          <a:noFill/>
          <a:ln w="9525">
            <a:noFill/>
          </a:ln>
        </p:spPr>
        <p:txBody>
          <a:bodyPr wrap="square" rtlCol="0">
            <a:spAutoFit/>
          </a:bodyPr>
          <a:lstStyle/>
          <a:p>
            <a:pPr algn="just"/>
            <a:endParaRPr lang="fr-FR" sz="1300" dirty="0">
              <a:solidFill>
                <a:srgbClr val="214F91"/>
              </a:solidFill>
              <a:latin typeface="Montserrat" panose="00000500000000000000" pitchFamily="2" charset="0"/>
              <a:cs typeface="Calibri" panose="020F0502020204030204" pitchFamily="34" charset="0"/>
            </a:endParaRPr>
          </a:p>
          <a:p>
            <a:r>
              <a:rPr lang="fr-FR" sz="1100" b="1" dirty="0">
                <a:solidFill>
                  <a:srgbClr val="214F91"/>
                </a:solidFill>
                <a:latin typeface="Montserrat" panose="00000500000000000000" pitchFamily="2" charset="0"/>
                <a:cs typeface="Calibri" panose="020F0502020204030204" pitchFamily="34" charset="0"/>
              </a:rPr>
              <a:t>Attribution de la certification professionnelle « Responsable du Développement Commercial» si les 3 blocs de compétences sont validés</a:t>
            </a:r>
          </a:p>
          <a:p>
            <a:pPr algn="just"/>
            <a:endParaRPr lang="fr-FR" sz="1300" dirty="0">
              <a:solidFill>
                <a:srgbClr val="214F91"/>
              </a:solidFill>
              <a:latin typeface="Montserrat" panose="00000500000000000000" pitchFamily="2" charset="0"/>
              <a:cs typeface="Calibri" panose="020F0502020204030204" pitchFamily="34" charset="0"/>
            </a:endParaRPr>
          </a:p>
        </p:txBody>
      </p:sp>
      <p:graphicFrame>
        <p:nvGraphicFramePr>
          <p:cNvPr id="30" name="Diagramme 29">
            <a:extLst>
              <a:ext uri="{FF2B5EF4-FFF2-40B4-BE49-F238E27FC236}">
                <a16:creationId xmlns:a16="http://schemas.microsoft.com/office/drawing/2014/main" id="{E8295650-7977-4D86-B08D-22B6DBB50A4E}"/>
              </a:ext>
            </a:extLst>
          </p:cNvPr>
          <p:cNvGraphicFramePr/>
          <p:nvPr>
            <p:extLst>
              <p:ext uri="{D42A27DB-BD31-4B8C-83A1-F6EECF244321}">
                <p14:modId xmlns:p14="http://schemas.microsoft.com/office/powerpoint/2010/main" val="930760690"/>
              </p:ext>
            </p:extLst>
          </p:nvPr>
        </p:nvGraphicFramePr>
        <p:xfrm>
          <a:off x="1187624" y="2276872"/>
          <a:ext cx="5093066" cy="13681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1" name="Graphique 30" descr="Chapeau de remise de diplôme">
            <a:extLst>
              <a:ext uri="{FF2B5EF4-FFF2-40B4-BE49-F238E27FC236}">
                <a16:creationId xmlns:a16="http://schemas.microsoft.com/office/drawing/2014/main" id="{0D654729-5566-4410-96CB-2D6C1DA8ECD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62755" y="2417455"/>
            <a:ext cx="1091371" cy="1026115"/>
          </a:xfrm>
          <a:prstGeom prst="rect">
            <a:avLst/>
          </a:prstGeom>
        </p:spPr>
      </p:pic>
      <p:sp>
        <p:nvSpPr>
          <p:cNvPr id="32" name="ZoneTexte 31">
            <a:extLst>
              <a:ext uri="{FF2B5EF4-FFF2-40B4-BE49-F238E27FC236}">
                <a16:creationId xmlns:a16="http://schemas.microsoft.com/office/drawing/2014/main" id="{ABC249C0-108C-4F91-8805-4CAE99DF0F6F}"/>
              </a:ext>
            </a:extLst>
          </p:cNvPr>
          <p:cNvSpPr txBox="1"/>
          <p:nvPr/>
        </p:nvSpPr>
        <p:spPr>
          <a:xfrm>
            <a:off x="6935513" y="2690918"/>
            <a:ext cx="945855" cy="323165"/>
          </a:xfrm>
          <a:prstGeom prst="rect">
            <a:avLst/>
          </a:prstGeom>
          <a:noFill/>
        </p:spPr>
        <p:txBody>
          <a:bodyPr wrap="square" rtlCol="0">
            <a:spAutoFit/>
          </a:bodyPr>
          <a:lstStyle/>
          <a:p>
            <a:pPr algn="ctr"/>
            <a:r>
              <a:rPr lang="fr-FR" sz="1500" dirty="0">
                <a:solidFill>
                  <a:schemeClr val="bg1"/>
                </a:solidFill>
                <a:latin typeface="Calibri" panose="020F0502020204030204" pitchFamily="34" charset="0"/>
                <a:cs typeface="Calibri" panose="020F0502020204030204" pitchFamily="34" charset="0"/>
              </a:rPr>
              <a:t>RDC</a:t>
            </a:r>
          </a:p>
        </p:txBody>
      </p:sp>
      <p:graphicFrame>
        <p:nvGraphicFramePr>
          <p:cNvPr id="33" name="Diagramme 32">
            <a:extLst>
              <a:ext uri="{FF2B5EF4-FFF2-40B4-BE49-F238E27FC236}">
                <a16:creationId xmlns:a16="http://schemas.microsoft.com/office/drawing/2014/main" id="{AEFBD3EB-D759-4523-BECD-2E1834A7BA6E}"/>
              </a:ext>
            </a:extLst>
          </p:cNvPr>
          <p:cNvGraphicFramePr/>
          <p:nvPr>
            <p:extLst>
              <p:ext uri="{D42A27DB-BD31-4B8C-83A1-F6EECF244321}">
                <p14:modId xmlns:p14="http://schemas.microsoft.com/office/powerpoint/2010/main" val="1379264139"/>
              </p:ext>
            </p:extLst>
          </p:nvPr>
        </p:nvGraphicFramePr>
        <p:xfrm>
          <a:off x="1187624" y="4653136"/>
          <a:ext cx="5093066" cy="1368153"/>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pic>
        <p:nvPicPr>
          <p:cNvPr id="34" name="Graphique 33" descr="Classroom">
            <a:extLst>
              <a:ext uri="{FF2B5EF4-FFF2-40B4-BE49-F238E27FC236}">
                <a16:creationId xmlns:a16="http://schemas.microsoft.com/office/drawing/2014/main" id="{195F6201-CB44-4D57-A692-E994C48998F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948264" y="4952019"/>
            <a:ext cx="914400" cy="914400"/>
          </a:xfrm>
          <a:prstGeom prst="rect">
            <a:avLst/>
          </a:prstGeom>
        </p:spPr>
      </p:pic>
      <p:sp>
        <p:nvSpPr>
          <p:cNvPr id="35" name="ZoneTexte 34">
            <a:extLst>
              <a:ext uri="{FF2B5EF4-FFF2-40B4-BE49-F238E27FC236}">
                <a16:creationId xmlns:a16="http://schemas.microsoft.com/office/drawing/2014/main" id="{27825531-7638-433E-B1E6-4ECF1FA1C00C}"/>
              </a:ext>
            </a:extLst>
          </p:cNvPr>
          <p:cNvSpPr txBox="1"/>
          <p:nvPr/>
        </p:nvSpPr>
        <p:spPr>
          <a:xfrm>
            <a:off x="1295128" y="4005064"/>
            <a:ext cx="7381328" cy="830997"/>
          </a:xfrm>
          <a:prstGeom prst="rect">
            <a:avLst/>
          </a:prstGeom>
          <a:noFill/>
          <a:ln w="9525">
            <a:noFill/>
          </a:ln>
        </p:spPr>
        <p:txBody>
          <a:bodyPr wrap="square" rtlCol="0">
            <a:spAutoFit/>
          </a:bodyPr>
          <a:lstStyle/>
          <a:p>
            <a:pPr algn="just"/>
            <a:endParaRPr lang="fr-FR" sz="1300" dirty="0">
              <a:solidFill>
                <a:srgbClr val="214F91"/>
              </a:solidFill>
              <a:latin typeface="Montserrat" panose="00000500000000000000" pitchFamily="2" charset="0"/>
              <a:cs typeface="Calibri" panose="020F0502020204030204" pitchFamily="34" charset="0"/>
            </a:endParaRPr>
          </a:p>
          <a:p>
            <a:r>
              <a:rPr lang="fr-FR" sz="1100" b="1" dirty="0">
                <a:solidFill>
                  <a:srgbClr val="214F91"/>
                </a:solidFill>
                <a:latin typeface="Montserrat" panose="00000500000000000000" pitchFamily="2" charset="0"/>
                <a:cs typeface="Calibri" panose="020F0502020204030204" pitchFamily="34" charset="0"/>
              </a:rPr>
              <a:t>Validation partielle : un Grand Oral sera proposé après un délai de 6 mois et sur présentation d’un dossier bilan enrichi </a:t>
            </a:r>
          </a:p>
          <a:p>
            <a:pPr algn="just"/>
            <a:endParaRPr lang="fr-FR" sz="1300" dirty="0">
              <a:solidFill>
                <a:srgbClr val="214F91"/>
              </a:solidFill>
              <a:latin typeface="Montserrat" panose="00000500000000000000" pitchFamily="2" charset="0"/>
              <a:cs typeface="Calibri" panose="020F0502020204030204" pitchFamily="34" charset="0"/>
            </a:endParaRPr>
          </a:p>
        </p:txBody>
      </p:sp>
      <p:sp>
        <p:nvSpPr>
          <p:cNvPr id="36" name="Signe de multiplication 44">
            <a:extLst>
              <a:ext uri="{FF2B5EF4-FFF2-40B4-BE49-F238E27FC236}">
                <a16:creationId xmlns:a16="http://schemas.microsoft.com/office/drawing/2014/main" id="{5436157C-7C9C-45FC-8431-9842ECC44199}"/>
              </a:ext>
            </a:extLst>
          </p:cNvPr>
          <p:cNvSpPr/>
          <p:nvPr/>
        </p:nvSpPr>
        <p:spPr>
          <a:xfrm>
            <a:off x="2065022" y="4798408"/>
            <a:ext cx="1093258" cy="1077607"/>
          </a:xfrm>
          <a:prstGeom prst="mathMultiply">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7" name="Graphique 36" descr="Flèche : courbe légère">
            <a:extLst>
              <a:ext uri="{FF2B5EF4-FFF2-40B4-BE49-F238E27FC236}">
                <a16:creationId xmlns:a16="http://schemas.microsoft.com/office/drawing/2014/main" id="{34EE90FB-6DF3-4E60-81A5-E9351E33C22B}"/>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025357" y="2727315"/>
            <a:ext cx="485662" cy="485662"/>
          </a:xfrm>
          <a:prstGeom prst="rect">
            <a:avLst/>
          </a:prstGeom>
        </p:spPr>
      </p:pic>
      <p:pic>
        <p:nvPicPr>
          <p:cNvPr id="38" name="Graphique 37" descr="Flèche : courbe légère">
            <a:extLst>
              <a:ext uri="{FF2B5EF4-FFF2-40B4-BE49-F238E27FC236}">
                <a16:creationId xmlns:a16="http://schemas.microsoft.com/office/drawing/2014/main" id="{033C2750-288A-4D68-A276-782F1B521571}"/>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012160" y="5168486"/>
            <a:ext cx="485662" cy="485662"/>
          </a:xfrm>
          <a:prstGeom prst="rect">
            <a:avLst/>
          </a:prstGeom>
        </p:spPr>
      </p:pic>
      <p:pic>
        <p:nvPicPr>
          <p:cNvPr id="40" name="Graphique 39" descr="Coche">
            <a:extLst>
              <a:ext uri="{FF2B5EF4-FFF2-40B4-BE49-F238E27FC236}">
                <a16:creationId xmlns:a16="http://schemas.microsoft.com/office/drawing/2014/main" id="{FBD47B07-6218-474B-84ED-564511854A9C}"/>
              </a:ext>
            </a:extLst>
          </p:cNvPr>
          <p:cNvPicPr>
            <a:picLocks noChangeAspect="1"/>
          </p:cNvPicPr>
          <p:nvPr/>
        </p:nvPicPr>
        <p:blipFill>
          <a:blip r:embed="rId18" cstate="print">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2522022" y="3199883"/>
            <a:ext cx="243688" cy="229118"/>
          </a:xfrm>
          <a:prstGeom prst="rect">
            <a:avLst/>
          </a:prstGeom>
        </p:spPr>
      </p:pic>
      <p:pic>
        <p:nvPicPr>
          <p:cNvPr id="41" name="Graphique 40" descr="Coche">
            <a:extLst>
              <a:ext uri="{FF2B5EF4-FFF2-40B4-BE49-F238E27FC236}">
                <a16:creationId xmlns:a16="http://schemas.microsoft.com/office/drawing/2014/main" id="{0AA70ED7-68A4-4E6C-A2B9-D044590B3F6B}"/>
              </a:ext>
            </a:extLst>
          </p:cNvPr>
          <p:cNvPicPr>
            <a:picLocks noChangeAspect="1"/>
          </p:cNvPicPr>
          <p:nvPr/>
        </p:nvPicPr>
        <p:blipFill>
          <a:blip r:embed="rId18" cstate="print">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3621644" y="3199883"/>
            <a:ext cx="243688" cy="229118"/>
          </a:xfrm>
          <a:prstGeom prst="rect">
            <a:avLst/>
          </a:prstGeom>
        </p:spPr>
      </p:pic>
      <p:pic>
        <p:nvPicPr>
          <p:cNvPr id="42" name="Graphique 41" descr="Coche">
            <a:extLst>
              <a:ext uri="{FF2B5EF4-FFF2-40B4-BE49-F238E27FC236}">
                <a16:creationId xmlns:a16="http://schemas.microsoft.com/office/drawing/2014/main" id="{B8AE1694-9697-40B5-B112-0120E4FB9B32}"/>
              </a:ext>
            </a:extLst>
          </p:cNvPr>
          <p:cNvPicPr>
            <a:picLocks noChangeAspect="1"/>
          </p:cNvPicPr>
          <p:nvPr/>
        </p:nvPicPr>
        <p:blipFill>
          <a:blip r:embed="rId18" cstate="print">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4760360" y="3199883"/>
            <a:ext cx="243688" cy="229118"/>
          </a:xfrm>
          <a:prstGeom prst="rect">
            <a:avLst/>
          </a:prstGeom>
        </p:spPr>
      </p:pic>
      <p:pic>
        <p:nvPicPr>
          <p:cNvPr id="44" name="Graphique 43" descr="Coche">
            <a:extLst>
              <a:ext uri="{FF2B5EF4-FFF2-40B4-BE49-F238E27FC236}">
                <a16:creationId xmlns:a16="http://schemas.microsoft.com/office/drawing/2014/main" id="{E5635402-A5A4-471F-B481-C98566CADBB5}"/>
              </a:ext>
            </a:extLst>
          </p:cNvPr>
          <p:cNvPicPr>
            <a:picLocks noChangeAspect="1"/>
          </p:cNvPicPr>
          <p:nvPr/>
        </p:nvPicPr>
        <p:blipFill>
          <a:blip r:embed="rId18" cstate="print">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3621644" y="5517232"/>
            <a:ext cx="243688" cy="229118"/>
          </a:xfrm>
          <a:prstGeom prst="rect">
            <a:avLst/>
          </a:prstGeom>
        </p:spPr>
      </p:pic>
      <p:pic>
        <p:nvPicPr>
          <p:cNvPr id="45" name="Graphique 44" descr="Coche">
            <a:extLst>
              <a:ext uri="{FF2B5EF4-FFF2-40B4-BE49-F238E27FC236}">
                <a16:creationId xmlns:a16="http://schemas.microsoft.com/office/drawing/2014/main" id="{BA08F3A4-63F5-45C1-8CD8-097B3EB145F8}"/>
              </a:ext>
            </a:extLst>
          </p:cNvPr>
          <p:cNvPicPr>
            <a:picLocks noChangeAspect="1"/>
          </p:cNvPicPr>
          <p:nvPr/>
        </p:nvPicPr>
        <p:blipFill>
          <a:blip r:embed="rId18" cstate="print">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4760360" y="5517232"/>
            <a:ext cx="243688" cy="22911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4" y="836712"/>
            <a:ext cx="7956376" cy="864096"/>
          </a:xfrm>
        </p:spPr>
        <p:txBody>
          <a:bodyPr>
            <a:normAutofit/>
          </a:bodyPr>
          <a:lstStyle/>
          <a:p>
            <a:r>
              <a:rPr lang="fr-FR" sz="2200" b="1" dirty="0">
                <a:solidFill>
                  <a:srgbClr val="214F91"/>
                </a:solidFill>
                <a:latin typeface="Montserrat" panose="00000500000000000000" pitchFamily="2" charset="0"/>
                <a:cs typeface="Calibri" panose="020F0502020204030204" pitchFamily="34" charset="0"/>
              </a:rPr>
              <a:t>COMMUNICATION</a:t>
            </a:r>
            <a:endParaRPr lang="fr-FR" sz="2200" dirty="0">
              <a:solidFill>
                <a:srgbClr val="214F91"/>
              </a:solidFill>
              <a:latin typeface="Montserrat" panose="00000500000000000000" pitchFamily="2" charset="0"/>
              <a:cs typeface="Calibri" panose="020F0502020204030204" pitchFamily="34" charset="0"/>
            </a:endParaRPr>
          </a:p>
        </p:txBody>
      </p:sp>
      <p:sp>
        <p:nvSpPr>
          <p:cNvPr id="5" name="ZoneTexte 4">
            <a:extLst>
              <a:ext uri="{FF2B5EF4-FFF2-40B4-BE49-F238E27FC236}">
                <a16:creationId xmlns:a16="http://schemas.microsoft.com/office/drawing/2014/main" id="{ADFC48B7-A9CC-196F-FBED-E744834F2750}"/>
              </a:ext>
            </a:extLst>
          </p:cNvPr>
          <p:cNvSpPr txBox="1"/>
          <p:nvPr/>
        </p:nvSpPr>
        <p:spPr>
          <a:xfrm>
            <a:off x="1331640" y="1700808"/>
            <a:ext cx="6984776" cy="4554517"/>
          </a:xfrm>
          <a:prstGeom prst="rect">
            <a:avLst/>
          </a:prstGeom>
          <a:noFill/>
        </p:spPr>
        <p:txBody>
          <a:bodyPr wrap="square">
            <a:spAutoFit/>
          </a:bodyPr>
          <a:lstStyle/>
          <a:p>
            <a:pPr algn="just">
              <a:lnSpc>
                <a:spcPct val="150000"/>
              </a:lnSpc>
            </a:pPr>
            <a:r>
              <a:rPr lang="fr-FR" sz="1500" i="1" dirty="0">
                <a:solidFill>
                  <a:srgbClr val="214F91"/>
                </a:solidFill>
                <a:latin typeface="Montserrat" panose="00000500000000000000" pitchFamily="2" charset="0"/>
                <a:ea typeface="Calibri" panose="020F0502020204030204" pitchFamily="34" charset="0"/>
                <a:cs typeface="Calibri" panose="020F0502020204030204" pitchFamily="34" charset="0"/>
              </a:rPr>
              <a:t>Certification professionnelle « Responsable du Développement Commercial » enregistrée pour 3 ans au RNCP (N° Fiche RNCP37849) sur décision du directeur général de France Compétences en date du 19 juillet 2023, au niveau de qualification 6 CEC, avec le code NSF 312, sous l'intitulé Responsable du développement commercial, avec effet jusqu'au 19 juillet 2026, délivrée par IMCP, l’organisme certificateur. Cette certification est constituée de 3 blocs de compétences. Les blocs de compétences représentent une modalité d’accès modulaire et progressive à la certification, dans le cadre d’un parcours de formation ou d’un processus de VAE, ou d’une combinatoire de ces modalités d’accès. Cette certification professionnelle est inscrite sur la liste des certifications professionnelles RNCP 37849 sous le code diplôme 26X31015.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836712"/>
            <a:ext cx="8028384" cy="864096"/>
          </a:xfrm>
        </p:spPr>
        <p:txBody>
          <a:bodyPr>
            <a:normAutofit/>
          </a:bodyPr>
          <a:lstStyle/>
          <a:p>
            <a:r>
              <a:rPr lang="fr-FR" sz="2200" b="1" dirty="0">
                <a:solidFill>
                  <a:srgbClr val="214F91"/>
                </a:solidFill>
                <a:latin typeface="Montserrat" panose="00000500000000000000" pitchFamily="2" charset="0"/>
                <a:cs typeface="Calibri" panose="020F0502020204030204" pitchFamily="34" charset="0"/>
              </a:rPr>
              <a:t>EXEMPLES DE POSTES OCCUPÉS DURANT LA FORMATION</a:t>
            </a:r>
            <a:endParaRPr lang="fr-FR" sz="2200" dirty="0">
              <a:solidFill>
                <a:srgbClr val="214F91"/>
              </a:solidFill>
              <a:latin typeface="Montserrat" panose="00000500000000000000" pitchFamily="2" charset="0"/>
              <a:cs typeface="Calibri" panose="020F0502020204030204" pitchFamily="34" charset="0"/>
            </a:endParaRPr>
          </a:p>
        </p:txBody>
      </p:sp>
      <p:graphicFrame>
        <p:nvGraphicFramePr>
          <p:cNvPr id="4" name="Diagramme 3"/>
          <p:cNvGraphicFramePr/>
          <p:nvPr>
            <p:extLst>
              <p:ext uri="{D42A27DB-BD31-4B8C-83A1-F6EECF244321}">
                <p14:modId xmlns:p14="http://schemas.microsoft.com/office/powerpoint/2010/main" val="1189379016"/>
              </p:ext>
            </p:extLst>
          </p:nvPr>
        </p:nvGraphicFramePr>
        <p:xfrm>
          <a:off x="1379984" y="1844824"/>
          <a:ext cx="6504384"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8038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4" y="802831"/>
            <a:ext cx="7956376" cy="897977"/>
          </a:xfrm>
        </p:spPr>
        <p:txBody>
          <a:bodyPr>
            <a:normAutofit/>
          </a:bodyPr>
          <a:lstStyle/>
          <a:p>
            <a:r>
              <a:rPr lang="fr-FR" sz="2200" b="1" dirty="0">
                <a:solidFill>
                  <a:srgbClr val="214F91"/>
                </a:solidFill>
                <a:latin typeface="Montserrat" panose="00000500000000000000" pitchFamily="2" charset="0"/>
                <a:cs typeface="Calibri" panose="020F0502020204030204" pitchFamily="34" charset="0"/>
              </a:rPr>
              <a:t>METIERS VISÉS PAR LA CERTIFICATION</a:t>
            </a:r>
            <a:endParaRPr lang="fr-FR" sz="2200" dirty="0">
              <a:solidFill>
                <a:srgbClr val="214F91"/>
              </a:solidFill>
              <a:latin typeface="Montserrat" panose="00000500000000000000" pitchFamily="2" charset="0"/>
              <a:cs typeface="Calibri" panose="020F0502020204030204" pitchFamily="34" charset="0"/>
            </a:endParaRPr>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val="1980974978"/>
              </p:ext>
            </p:extLst>
          </p:nvPr>
        </p:nvGraphicFramePr>
        <p:xfrm>
          <a:off x="1331640" y="1700808"/>
          <a:ext cx="6480720"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692696"/>
            <a:ext cx="8028384" cy="1224136"/>
          </a:xfrm>
        </p:spPr>
        <p:txBody>
          <a:bodyPr>
            <a:normAutofit/>
          </a:bodyPr>
          <a:lstStyle/>
          <a:p>
            <a:r>
              <a:rPr lang="fr-FR" sz="2200" b="1" dirty="0">
                <a:solidFill>
                  <a:srgbClr val="214F91"/>
                </a:solidFill>
                <a:latin typeface="Montserrat" panose="00000500000000000000" pitchFamily="2" charset="0"/>
                <a:cs typeface="Calibri" panose="020F0502020204030204" pitchFamily="34" charset="0"/>
              </a:rPr>
              <a:t>LES BLOCS DE COMPETENCES </a:t>
            </a:r>
          </a:p>
        </p:txBody>
      </p:sp>
      <p:graphicFrame>
        <p:nvGraphicFramePr>
          <p:cNvPr id="7" name="Diagramme 6"/>
          <p:cNvGraphicFramePr/>
          <p:nvPr>
            <p:extLst>
              <p:ext uri="{D42A27DB-BD31-4B8C-83A1-F6EECF244321}">
                <p14:modId xmlns:p14="http://schemas.microsoft.com/office/powerpoint/2010/main" val="1349873653"/>
              </p:ext>
            </p:extLst>
          </p:nvPr>
        </p:nvGraphicFramePr>
        <p:xfrm>
          <a:off x="1115616" y="1772816"/>
          <a:ext cx="7200800" cy="374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805980"/>
            <a:ext cx="8073058" cy="936104"/>
          </a:xfrm>
        </p:spPr>
        <p:txBody>
          <a:bodyPr>
            <a:normAutofit/>
          </a:bodyPr>
          <a:lstStyle/>
          <a:p>
            <a:r>
              <a:rPr lang="fr-FR" sz="2200" b="1" dirty="0">
                <a:solidFill>
                  <a:srgbClr val="214F91"/>
                </a:solidFill>
                <a:latin typeface="Montserrat" panose="00000500000000000000" pitchFamily="2" charset="0"/>
                <a:cs typeface="Calibri" panose="020F0502020204030204" pitchFamily="34" charset="0"/>
              </a:rPr>
              <a:t>LE PROGRAMME</a:t>
            </a:r>
            <a:endParaRPr lang="fr-FR" sz="2200" dirty="0">
              <a:solidFill>
                <a:srgbClr val="214F91"/>
              </a:solidFill>
              <a:latin typeface="Montserrat" panose="00000500000000000000" pitchFamily="2" charset="0"/>
              <a:cs typeface="Calibri" panose="020F0502020204030204" pitchFamily="34" charset="0"/>
            </a:endParaRP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1665219996"/>
              </p:ext>
            </p:extLst>
          </p:nvPr>
        </p:nvGraphicFramePr>
        <p:xfrm>
          <a:off x="1043608" y="1988840"/>
          <a:ext cx="7416824"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800708"/>
            <a:ext cx="7956376" cy="936104"/>
          </a:xfrm>
        </p:spPr>
        <p:txBody>
          <a:bodyPr>
            <a:normAutofit/>
          </a:bodyPr>
          <a:lstStyle/>
          <a:p>
            <a:r>
              <a:rPr lang="fr-FR" sz="2200" b="1" dirty="0">
                <a:solidFill>
                  <a:srgbClr val="214F91"/>
                </a:solidFill>
                <a:latin typeface="Montserrat" panose="00000500000000000000" pitchFamily="2" charset="0"/>
                <a:cs typeface="Calibri" panose="020F0502020204030204" pitchFamily="34" charset="0"/>
              </a:rPr>
              <a:t>LES MODALITES D’EVALUATION</a:t>
            </a:r>
            <a:endParaRPr lang="fr-FR" sz="2200" dirty="0">
              <a:solidFill>
                <a:srgbClr val="214F91"/>
              </a:solidFill>
              <a:latin typeface="Montserrat" panose="00000500000000000000" pitchFamily="2" charset="0"/>
              <a:cs typeface="Calibri" panose="020F0502020204030204" pitchFamily="34" charset="0"/>
            </a:endParaRPr>
          </a:p>
        </p:txBody>
      </p:sp>
      <p:grpSp>
        <p:nvGrpSpPr>
          <p:cNvPr id="6" name="Groupe 5">
            <a:extLst>
              <a:ext uri="{FF2B5EF4-FFF2-40B4-BE49-F238E27FC236}">
                <a16:creationId xmlns:a16="http://schemas.microsoft.com/office/drawing/2014/main" id="{2EC75A32-D71E-4302-A632-82637D5D4031}"/>
              </a:ext>
            </a:extLst>
          </p:cNvPr>
          <p:cNvGrpSpPr/>
          <p:nvPr/>
        </p:nvGrpSpPr>
        <p:grpSpPr>
          <a:xfrm>
            <a:off x="899592" y="1845744"/>
            <a:ext cx="7560840" cy="4535584"/>
            <a:chOff x="0" y="0"/>
            <a:chExt cx="6857182" cy="4177665"/>
          </a:xfrm>
        </p:grpSpPr>
        <p:graphicFrame>
          <p:nvGraphicFramePr>
            <p:cNvPr id="10" name="Diagramme 9">
              <a:extLst>
                <a:ext uri="{FF2B5EF4-FFF2-40B4-BE49-F238E27FC236}">
                  <a16:creationId xmlns:a16="http://schemas.microsoft.com/office/drawing/2014/main" id="{65883F32-CB6C-4B8C-8630-8E00BA28573A}"/>
                </a:ext>
              </a:extLst>
            </p:cNvPr>
            <p:cNvGraphicFramePr/>
            <p:nvPr>
              <p:extLst>
                <p:ext uri="{D42A27DB-BD31-4B8C-83A1-F6EECF244321}">
                  <p14:modId xmlns:p14="http://schemas.microsoft.com/office/powerpoint/2010/main" val="3881485931"/>
                </p:ext>
              </p:extLst>
            </p:nvPr>
          </p:nvGraphicFramePr>
          <p:xfrm>
            <a:off x="3904432" y="5610"/>
            <a:ext cx="2952750" cy="4109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1" name="Groupe 10">
              <a:extLst>
                <a:ext uri="{FF2B5EF4-FFF2-40B4-BE49-F238E27FC236}">
                  <a16:creationId xmlns:a16="http://schemas.microsoft.com/office/drawing/2014/main" id="{22A22390-6D20-4716-A063-A4FF01E3EBDA}"/>
                </a:ext>
              </a:extLst>
            </p:cNvPr>
            <p:cNvGrpSpPr/>
            <p:nvPr/>
          </p:nvGrpSpPr>
          <p:grpSpPr>
            <a:xfrm>
              <a:off x="0" y="0"/>
              <a:ext cx="3962400" cy="4177665"/>
              <a:chOff x="0" y="0"/>
              <a:chExt cx="3962400" cy="4177665"/>
            </a:xfrm>
          </p:grpSpPr>
          <p:graphicFrame>
            <p:nvGraphicFramePr>
              <p:cNvPr id="17" name="Diagramme 16">
                <a:extLst>
                  <a:ext uri="{FF2B5EF4-FFF2-40B4-BE49-F238E27FC236}">
                    <a16:creationId xmlns:a16="http://schemas.microsoft.com/office/drawing/2014/main" id="{D571CAB4-4E70-4880-907C-580792D55676}"/>
                  </a:ext>
                </a:extLst>
              </p:cNvPr>
              <p:cNvGraphicFramePr/>
              <p:nvPr>
                <p:extLst>
                  <p:ext uri="{D42A27DB-BD31-4B8C-83A1-F6EECF244321}">
                    <p14:modId xmlns:p14="http://schemas.microsoft.com/office/powerpoint/2010/main" val="1911226572"/>
                  </p:ext>
                </p:extLst>
              </p:nvPr>
            </p:nvGraphicFramePr>
            <p:xfrm>
              <a:off x="0" y="0"/>
              <a:ext cx="3962400" cy="417766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8" name="Rectangle 17">
                <a:extLst>
                  <a:ext uri="{FF2B5EF4-FFF2-40B4-BE49-F238E27FC236}">
                    <a16:creationId xmlns:a16="http://schemas.microsoft.com/office/drawing/2014/main" id="{0D462E7A-127F-46BC-A9B0-53D2F8594789}"/>
                  </a:ext>
                </a:extLst>
              </p:cNvPr>
              <p:cNvSpPr/>
              <p:nvPr/>
            </p:nvSpPr>
            <p:spPr>
              <a:xfrm>
                <a:off x="1156855" y="3118470"/>
                <a:ext cx="2556510" cy="19696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000" b="1" dirty="0">
                    <a:solidFill>
                      <a:srgbClr val="808080"/>
                    </a:solidFill>
                    <a:effectLst/>
                    <a:latin typeface="Century Gothic" panose="020B0502020202020204" pitchFamily="34" charset="0"/>
                    <a:ea typeface="Calibri" panose="020F0502020204030204" pitchFamily="34" charset="0"/>
                    <a:cs typeface="Times New Roman" panose="02020603050405020304" pitchFamily="18" charset="0"/>
                  </a:rPr>
                  <a:t>Compétences métier</a:t>
                </a:r>
                <a:endParaRPr lang="fr-FR" sz="1100" dirty="0">
                  <a:effectLst/>
                  <a:ea typeface="Calibri" panose="020F0502020204030204" pitchFamily="34" charset="0"/>
                  <a:cs typeface="Times New Roman" panose="02020603050405020304" pitchFamily="18" charset="0"/>
                </a:endParaRPr>
              </a:p>
            </p:txBody>
          </p:sp>
          <p:sp>
            <p:nvSpPr>
              <p:cNvPr id="19" name="Rectangle 18">
                <a:extLst>
                  <a:ext uri="{FF2B5EF4-FFF2-40B4-BE49-F238E27FC236}">
                    <a16:creationId xmlns:a16="http://schemas.microsoft.com/office/drawing/2014/main" id="{5E38C33E-ED89-49D1-9F56-5346031C569B}"/>
                  </a:ext>
                </a:extLst>
              </p:cNvPr>
              <p:cNvSpPr/>
              <p:nvPr/>
            </p:nvSpPr>
            <p:spPr>
              <a:xfrm>
                <a:off x="1150651" y="3352541"/>
                <a:ext cx="2554605" cy="19555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000" b="1" dirty="0">
                    <a:solidFill>
                      <a:srgbClr val="808080"/>
                    </a:solidFill>
                    <a:effectLst/>
                    <a:latin typeface="Century Gothic" panose="020B0502020202020204" pitchFamily="34" charset="0"/>
                    <a:ea typeface="Calibri" panose="020F0502020204030204" pitchFamily="34" charset="0"/>
                    <a:cs typeface="Times New Roman" panose="02020603050405020304" pitchFamily="18" charset="0"/>
                  </a:rPr>
                  <a:t>Compétences comportementales</a:t>
                </a:r>
                <a:endParaRPr lang="fr-FR" sz="1100" dirty="0">
                  <a:effectLst/>
                  <a:ea typeface="Calibri" panose="020F0502020204030204" pitchFamily="34" charset="0"/>
                  <a:cs typeface="Times New Roman" panose="02020603050405020304" pitchFamily="18" charset="0"/>
                </a:endParaRPr>
              </a:p>
            </p:txBody>
          </p:sp>
          <p:sp>
            <p:nvSpPr>
              <p:cNvPr id="20" name="Rectangle 19">
                <a:extLst>
                  <a:ext uri="{FF2B5EF4-FFF2-40B4-BE49-F238E27FC236}">
                    <a16:creationId xmlns:a16="http://schemas.microsoft.com/office/drawing/2014/main" id="{B734D8A6-5158-4022-8923-D2160F5971F1}"/>
                  </a:ext>
                </a:extLst>
              </p:cNvPr>
              <p:cNvSpPr/>
              <p:nvPr/>
            </p:nvSpPr>
            <p:spPr>
              <a:xfrm>
                <a:off x="1156855" y="1691065"/>
                <a:ext cx="2556510" cy="19696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000" b="1" dirty="0">
                    <a:solidFill>
                      <a:srgbClr val="808080"/>
                    </a:solidFill>
                    <a:effectLst/>
                    <a:latin typeface="Century Gothic" panose="020B0502020202020204" pitchFamily="34" charset="0"/>
                    <a:ea typeface="Calibri" panose="020F0502020204030204" pitchFamily="34" charset="0"/>
                    <a:cs typeface="Times New Roman" panose="02020603050405020304" pitchFamily="18" charset="0"/>
                  </a:rPr>
                  <a:t>Compétences métier</a:t>
                </a:r>
                <a:endParaRPr lang="fr-FR" sz="1100" dirty="0">
                  <a:effectLst/>
                  <a:ea typeface="Calibri" panose="020F0502020204030204" pitchFamily="34" charset="0"/>
                  <a:cs typeface="Times New Roman" panose="02020603050405020304" pitchFamily="18" charset="0"/>
                </a:endParaRPr>
              </a:p>
            </p:txBody>
          </p:sp>
          <p:sp>
            <p:nvSpPr>
              <p:cNvPr id="21" name="Rectangle 20">
                <a:extLst>
                  <a:ext uri="{FF2B5EF4-FFF2-40B4-BE49-F238E27FC236}">
                    <a16:creationId xmlns:a16="http://schemas.microsoft.com/office/drawing/2014/main" id="{86B30F27-659D-4D93-BF45-7B50EFFB27E8}"/>
                  </a:ext>
                </a:extLst>
              </p:cNvPr>
              <p:cNvSpPr/>
              <p:nvPr/>
            </p:nvSpPr>
            <p:spPr>
              <a:xfrm>
                <a:off x="1156855" y="1926019"/>
                <a:ext cx="2556510" cy="19555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000" b="1" dirty="0">
                    <a:solidFill>
                      <a:srgbClr val="808080"/>
                    </a:solidFill>
                    <a:effectLst/>
                    <a:latin typeface="Century Gothic" panose="020B0502020202020204" pitchFamily="34" charset="0"/>
                    <a:ea typeface="Calibri" panose="020F0502020204030204" pitchFamily="34" charset="0"/>
                    <a:cs typeface="Times New Roman" panose="02020603050405020304" pitchFamily="18" charset="0"/>
                  </a:rPr>
                  <a:t>Compétences comportementales</a:t>
                </a:r>
                <a:endParaRPr lang="fr-FR" sz="1100" dirty="0">
                  <a:effectLst/>
                  <a:ea typeface="Calibri" panose="020F0502020204030204" pitchFamily="34" charset="0"/>
                  <a:cs typeface="Times New Roman" panose="02020603050405020304" pitchFamily="18" charset="0"/>
                </a:endParaRPr>
              </a:p>
            </p:txBody>
          </p:sp>
        </p:grpSp>
        <p:grpSp>
          <p:nvGrpSpPr>
            <p:cNvPr id="12" name="Groupe 11">
              <a:extLst>
                <a:ext uri="{FF2B5EF4-FFF2-40B4-BE49-F238E27FC236}">
                  <a16:creationId xmlns:a16="http://schemas.microsoft.com/office/drawing/2014/main" id="{952B6509-1F51-4FC2-A313-D227F7964EF6}"/>
                </a:ext>
              </a:extLst>
            </p:cNvPr>
            <p:cNvGrpSpPr/>
            <p:nvPr/>
          </p:nvGrpSpPr>
          <p:grpSpPr>
            <a:xfrm>
              <a:off x="3910041" y="639519"/>
              <a:ext cx="321192" cy="2892377"/>
              <a:chOff x="0" y="0"/>
              <a:chExt cx="321192" cy="2892377"/>
            </a:xfrm>
          </p:grpSpPr>
          <p:cxnSp>
            <p:nvCxnSpPr>
              <p:cNvPr id="13" name="Connecteur droit 12">
                <a:extLst>
                  <a:ext uri="{FF2B5EF4-FFF2-40B4-BE49-F238E27FC236}">
                    <a16:creationId xmlns:a16="http://schemas.microsoft.com/office/drawing/2014/main" id="{6A120B1A-761C-4AE0-8C17-A00A53BF9A4E}"/>
                  </a:ext>
                </a:extLst>
              </p:cNvPr>
              <p:cNvCxnSpPr/>
              <p:nvPr/>
            </p:nvCxnSpPr>
            <p:spPr>
              <a:xfrm>
                <a:off x="169048" y="0"/>
                <a:ext cx="5921" cy="2892377"/>
              </a:xfrm>
              <a:prstGeom prst="line">
                <a:avLst/>
              </a:prstGeom>
            </p:spPr>
            <p:style>
              <a:lnRef idx="2">
                <a:schemeClr val="accent3"/>
              </a:lnRef>
              <a:fillRef idx="0">
                <a:schemeClr val="accent3"/>
              </a:fillRef>
              <a:effectRef idx="1">
                <a:schemeClr val="accent3"/>
              </a:effectRef>
              <a:fontRef idx="minor">
                <a:schemeClr val="tx1"/>
              </a:fontRef>
            </p:style>
          </p:cxnSp>
          <p:cxnSp>
            <p:nvCxnSpPr>
              <p:cNvPr id="14" name="Connecteur droit 13">
                <a:extLst>
                  <a:ext uri="{FF2B5EF4-FFF2-40B4-BE49-F238E27FC236}">
                    <a16:creationId xmlns:a16="http://schemas.microsoft.com/office/drawing/2014/main" id="{5AAC2BD2-118A-4CCE-961C-E08D3D2B93E3}"/>
                  </a:ext>
                </a:extLst>
              </p:cNvPr>
              <p:cNvCxnSpPr/>
              <p:nvPr/>
            </p:nvCxnSpPr>
            <p:spPr>
              <a:xfrm flipH="1" flipV="1">
                <a:off x="1536" y="4611"/>
                <a:ext cx="168910" cy="635"/>
              </a:xfrm>
              <a:prstGeom prst="line">
                <a:avLst/>
              </a:prstGeom>
            </p:spPr>
            <p:style>
              <a:lnRef idx="2">
                <a:schemeClr val="accent3"/>
              </a:lnRef>
              <a:fillRef idx="0">
                <a:schemeClr val="accent3"/>
              </a:fillRef>
              <a:effectRef idx="1">
                <a:schemeClr val="accent3"/>
              </a:effectRef>
              <a:fontRef idx="minor">
                <a:schemeClr val="tx1"/>
              </a:fontRef>
            </p:style>
          </p:cxnSp>
          <p:cxnSp>
            <p:nvCxnSpPr>
              <p:cNvPr id="15" name="Connecteur droit 14">
                <a:extLst>
                  <a:ext uri="{FF2B5EF4-FFF2-40B4-BE49-F238E27FC236}">
                    <a16:creationId xmlns:a16="http://schemas.microsoft.com/office/drawing/2014/main" id="{6641E497-8264-4E87-8041-2DC4EEB5A59A}"/>
                  </a:ext>
                </a:extLst>
              </p:cNvPr>
              <p:cNvCxnSpPr/>
              <p:nvPr/>
            </p:nvCxnSpPr>
            <p:spPr>
              <a:xfrm flipH="1" flipV="1">
                <a:off x="4610" y="1439988"/>
                <a:ext cx="316582" cy="1537"/>
              </a:xfrm>
              <a:prstGeom prst="line">
                <a:avLst/>
              </a:prstGeom>
            </p:spPr>
            <p:style>
              <a:lnRef idx="2">
                <a:schemeClr val="accent3"/>
              </a:lnRef>
              <a:fillRef idx="0">
                <a:schemeClr val="accent3"/>
              </a:fillRef>
              <a:effectRef idx="1">
                <a:schemeClr val="accent3"/>
              </a:effectRef>
              <a:fontRef idx="minor">
                <a:schemeClr val="tx1"/>
              </a:fontRef>
            </p:style>
          </p:cxnSp>
          <p:cxnSp>
            <p:nvCxnSpPr>
              <p:cNvPr id="16" name="Connecteur droit 15">
                <a:extLst>
                  <a:ext uri="{FF2B5EF4-FFF2-40B4-BE49-F238E27FC236}">
                    <a16:creationId xmlns:a16="http://schemas.microsoft.com/office/drawing/2014/main" id="{84741DC6-1789-41F3-8F5E-B87309806AB0}"/>
                  </a:ext>
                </a:extLst>
              </p:cNvPr>
              <p:cNvCxnSpPr/>
              <p:nvPr/>
            </p:nvCxnSpPr>
            <p:spPr>
              <a:xfrm flipH="1" flipV="1">
                <a:off x="0" y="2884587"/>
                <a:ext cx="168910" cy="635"/>
              </a:xfrm>
              <a:prstGeom prst="line">
                <a:avLst/>
              </a:prstGeom>
            </p:spPr>
            <p:style>
              <a:lnRef idx="2">
                <a:schemeClr val="accent3"/>
              </a:lnRef>
              <a:fillRef idx="0">
                <a:schemeClr val="accent3"/>
              </a:fillRef>
              <a:effectRef idx="1">
                <a:schemeClr val="accent3"/>
              </a:effectRef>
              <a:fontRef idx="minor">
                <a:schemeClr val="tx1"/>
              </a:fontRef>
            </p:style>
          </p:cxnSp>
        </p:grpSp>
      </p:grpSp>
    </p:spTree>
    <p:extLst>
      <p:ext uri="{BB962C8B-B14F-4D97-AF65-F5344CB8AC3E}">
        <p14:creationId xmlns:p14="http://schemas.microsoft.com/office/powerpoint/2010/main" val="1948495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836712"/>
            <a:ext cx="8064896" cy="936104"/>
          </a:xfrm>
        </p:spPr>
        <p:txBody>
          <a:bodyPr>
            <a:normAutofit/>
          </a:bodyPr>
          <a:lstStyle/>
          <a:p>
            <a:r>
              <a:rPr lang="fr-FR" sz="2200" b="1" dirty="0">
                <a:solidFill>
                  <a:srgbClr val="214F91"/>
                </a:solidFill>
                <a:latin typeface="Montserrat" panose="00000500000000000000" pitchFamily="2" charset="0"/>
                <a:cs typeface="Calibri" panose="020F0502020204030204" pitchFamily="34" charset="0"/>
              </a:rPr>
              <a:t>LES EVALUATIONS PEDAGOGIQUES</a:t>
            </a:r>
          </a:p>
        </p:txBody>
      </p:sp>
      <p:graphicFrame>
        <p:nvGraphicFramePr>
          <p:cNvPr id="6" name="Diagramme 5"/>
          <p:cNvGraphicFramePr/>
          <p:nvPr>
            <p:extLst>
              <p:ext uri="{D42A27DB-BD31-4B8C-83A1-F6EECF244321}">
                <p14:modId xmlns:p14="http://schemas.microsoft.com/office/powerpoint/2010/main" val="1922566594"/>
              </p:ext>
            </p:extLst>
          </p:nvPr>
        </p:nvGraphicFramePr>
        <p:xfrm>
          <a:off x="1259632" y="1844824"/>
          <a:ext cx="7272808" cy="3168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ccolade fermante 3">
            <a:extLst>
              <a:ext uri="{FF2B5EF4-FFF2-40B4-BE49-F238E27FC236}">
                <a16:creationId xmlns:a16="http://schemas.microsoft.com/office/drawing/2014/main" id="{D073560E-CA26-EEAD-78C7-02E4BEB13361}"/>
              </a:ext>
            </a:extLst>
          </p:cNvPr>
          <p:cNvSpPr/>
          <p:nvPr/>
        </p:nvSpPr>
        <p:spPr>
          <a:xfrm rot="5400000">
            <a:off x="4701205" y="2973723"/>
            <a:ext cx="260275" cy="5680112"/>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5" name="Rectangle : coins arrondis 4">
            <a:extLst>
              <a:ext uri="{FF2B5EF4-FFF2-40B4-BE49-F238E27FC236}">
                <a16:creationId xmlns:a16="http://schemas.microsoft.com/office/drawing/2014/main" id="{E2DABECA-E11D-ACF6-7076-498AEFB85EA0}"/>
              </a:ext>
            </a:extLst>
          </p:cNvPr>
          <p:cNvSpPr/>
          <p:nvPr/>
        </p:nvSpPr>
        <p:spPr>
          <a:xfrm>
            <a:off x="1259633" y="6021288"/>
            <a:ext cx="7128792" cy="360040"/>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500" b="1" dirty="0">
                <a:latin typeface="Montserrat" panose="00000500000000000000" pitchFamily="2" charset="0"/>
                <a:cs typeface="Calibri" panose="020F0502020204030204" pitchFamily="34" charset="0"/>
              </a:rPr>
              <a:t>Grand Oral de la certification</a:t>
            </a:r>
          </a:p>
        </p:txBody>
      </p:sp>
      <p:sp>
        <p:nvSpPr>
          <p:cNvPr id="7" name="Rectangle : coins arrondis 6">
            <a:extLst>
              <a:ext uri="{FF2B5EF4-FFF2-40B4-BE49-F238E27FC236}">
                <a16:creationId xmlns:a16="http://schemas.microsoft.com/office/drawing/2014/main" id="{33076B9D-516B-462F-9874-646715970656}"/>
              </a:ext>
            </a:extLst>
          </p:cNvPr>
          <p:cNvSpPr/>
          <p:nvPr/>
        </p:nvSpPr>
        <p:spPr>
          <a:xfrm>
            <a:off x="1259632" y="5107575"/>
            <a:ext cx="7128793" cy="216024"/>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000" b="1" dirty="0">
                <a:latin typeface="Montserrat" panose="00000500000000000000" pitchFamily="2" charset="0"/>
                <a:cs typeface="Calibri" panose="020F0502020204030204" pitchFamily="34" charset="0"/>
              </a:rPr>
              <a:t>Evaluations professionnelles des compétences métiers et comportementales par le tuteur en entreprise </a:t>
            </a:r>
          </a:p>
        </p:txBody>
      </p:sp>
      <p:sp>
        <p:nvSpPr>
          <p:cNvPr id="8" name="Rectangle : coins arrondis 7">
            <a:extLst>
              <a:ext uri="{FF2B5EF4-FFF2-40B4-BE49-F238E27FC236}">
                <a16:creationId xmlns:a16="http://schemas.microsoft.com/office/drawing/2014/main" id="{87704A80-A426-8EEC-838E-1424A8DE3289}"/>
              </a:ext>
            </a:extLst>
          </p:cNvPr>
          <p:cNvSpPr/>
          <p:nvPr/>
        </p:nvSpPr>
        <p:spPr>
          <a:xfrm>
            <a:off x="1259633" y="5395607"/>
            <a:ext cx="7128792" cy="216024"/>
          </a:xfrm>
          <a:prstGeom prst="roundRect">
            <a:avLst/>
          </a:prstGeom>
          <a:solidFill>
            <a:schemeClr val="accent4"/>
          </a:solidFill>
        </p:spPr>
        <p:style>
          <a:lnRef idx="3">
            <a:schemeClr val="lt1"/>
          </a:lnRef>
          <a:fillRef idx="1">
            <a:schemeClr val="accent2"/>
          </a:fillRef>
          <a:effectRef idx="1">
            <a:schemeClr val="accent2"/>
          </a:effectRef>
          <a:fontRef idx="minor">
            <a:schemeClr val="lt1"/>
          </a:fontRef>
        </p:style>
        <p:txBody>
          <a:bodyPr rtlCol="0" anchor="ctr"/>
          <a:lstStyle/>
          <a:p>
            <a:pPr lvl="0" algn="ctr"/>
            <a:r>
              <a:rPr lang="fr-FR" sz="1100" b="1" dirty="0">
                <a:latin typeface="Montserrat" panose="00000500000000000000" pitchFamily="2" charset="0"/>
                <a:cs typeface="Calibri" panose="020F0502020204030204" pitchFamily="34" charset="0"/>
              </a:rPr>
              <a:t>Auto-évaluations  des compétences métier et comportementales par l'apprenant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764704"/>
            <a:ext cx="7992888" cy="936104"/>
          </a:xfrm>
        </p:spPr>
        <p:txBody>
          <a:bodyPr>
            <a:normAutofit/>
          </a:bodyPr>
          <a:lstStyle/>
          <a:p>
            <a:r>
              <a:rPr lang="fr-FR" sz="2100" b="1" dirty="0">
                <a:solidFill>
                  <a:srgbClr val="214F91"/>
                </a:solidFill>
                <a:latin typeface="Montserrat" panose="00000500000000000000" pitchFamily="2" charset="0"/>
                <a:cs typeface="Calibri" panose="020F0502020204030204" pitchFamily="34" charset="0"/>
              </a:rPr>
              <a:t>DEMONSTRATION D’ACQUISITION DES COMPETENCES</a:t>
            </a:r>
          </a:p>
        </p:txBody>
      </p:sp>
      <p:graphicFrame>
        <p:nvGraphicFramePr>
          <p:cNvPr id="4" name="Diagramme 3">
            <a:extLst>
              <a:ext uri="{FF2B5EF4-FFF2-40B4-BE49-F238E27FC236}">
                <a16:creationId xmlns:a16="http://schemas.microsoft.com/office/drawing/2014/main" id="{D111B999-A86E-4822-BD94-4DFA818F9E10}"/>
              </a:ext>
            </a:extLst>
          </p:cNvPr>
          <p:cNvGraphicFramePr/>
          <p:nvPr>
            <p:extLst>
              <p:ext uri="{D42A27DB-BD31-4B8C-83A1-F6EECF244321}">
                <p14:modId xmlns:p14="http://schemas.microsoft.com/office/powerpoint/2010/main" val="1339883215"/>
              </p:ext>
            </p:extLst>
          </p:nvPr>
        </p:nvGraphicFramePr>
        <p:xfrm>
          <a:off x="1187624" y="1268760"/>
          <a:ext cx="7344816"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2427686"/>
      </p:ext>
    </p:extLst>
  </p:cSld>
  <p:clrMapOvr>
    <a:masterClrMapping/>
  </p:clrMapOvr>
</p:sld>
</file>

<file path=ppt/theme/theme1.xml><?xml version="1.0" encoding="utf-8"?>
<a:theme xmlns:a="http://schemas.openxmlformats.org/drawingml/2006/main" name="Cadrage">
  <a:themeElements>
    <a:clrScheme name="Cadrag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adrag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dr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Rogner</Template>
  <TotalTime>3</TotalTime>
  <Words>609</Words>
  <Application>Microsoft Macintosh PowerPoint</Application>
  <PresentationFormat>Affichage à l'écran (4:3)</PresentationFormat>
  <Paragraphs>124</Paragraphs>
  <Slides>10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10</vt:i4>
      </vt:variant>
    </vt:vector>
  </HeadingPairs>
  <TitlesOfParts>
    <vt:vector size="17" baseType="lpstr">
      <vt:lpstr>Arial</vt:lpstr>
      <vt:lpstr>Calibri</vt:lpstr>
      <vt:lpstr>Century Gothic</vt:lpstr>
      <vt:lpstr>Franklin Gothic Book</vt:lpstr>
      <vt:lpstr>Montserrat</vt:lpstr>
      <vt:lpstr>Wingdings</vt:lpstr>
      <vt:lpstr>Cadrage</vt:lpstr>
      <vt:lpstr> RESPONSABLE DU DEVELOPPEMENT COMMERCIAL  CERTIFICATION PROFESSIONNELLE - NIVEAU 6</vt:lpstr>
      <vt:lpstr>COMMUNICATION</vt:lpstr>
      <vt:lpstr>EXEMPLES DE POSTES OCCUPÉS DURANT LA FORMATION</vt:lpstr>
      <vt:lpstr>METIERS VISÉS PAR LA CERTIFICATION</vt:lpstr>
      <vt:lpstr>LES BLOCS DE COMPETENCES </vt:lpstr>
      <vt:lpstr>LE PROGRAMME</vt:lpstr>
      <vt:lpstr>LES MODALITES D’EVALUATION</vt:lpstr>
      <vt:lpstr>LES EVALUATIONS PEDAGOGIQUES</vt:lpstr>
      <vt:lpstr>DEMONSTRATION D’ACQUISITION DES COMPETENCES</vt:lpstr>
      <vt:lpstr>MODALITÉS D’ATTRIBUTION DE LA CERTIFICATION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RDC</dc:title>
  <dc:creator>prepa3D</dc:creator>
  <cp:lastModifiedBy>CFA ALYDRINE</cp:lastModifiedBy>
  <cp:revision>234</cp:revision>
  <dcterms:created xsi:type="dcterms:W3CDTF">2016-03-10T14:09:22Z</dcterms:created>
  <dcterms:modified xsi:type="dcterms:W3CDTF">2026-01-13T09:22:56Z</dcterms:modified>
</cp:coreProperties>
</file>